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15698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399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705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6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21123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84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211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0342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79867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19E9C09-8C5D-4BAC-8870-81EE93120EB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6B8F084-A566-41B3-9C33-A2D6C216C9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0253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452E76-1E45-4969-9D21-A997E3C21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038" y="695422"/>
            <a:ext cx="10573333" cy="5212206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25D002B8-87B0-4629-AFF2-B4D087A9512D}"/>
              </a:ext>
            </a:extLst>
          </p:cNvPr>
          <p:cNvSpPr txBox="1">
            <a:spLocks/>
          </p:cNvSpPr>
          <p:nvPr/>
        </p:nvSpPr>
        <p:spPr>
          <a:xfrm>
            <a:off x="2679906" y="5561047"/>
            <a:ext cx="6831673" cy="1042339"/>
          </a:xfrm>
          <a:prstGeom prst="rect">
            <a:avLst/>
          </a:prstGeom>
        </p:spPr>
        <p:txBody>
          <a:bodyPr>
            <a:normAutofit/>
          </a:bodyPr>
          <a:lstStyle>
            <a:lvl1pPr marL="384048" indent="-384048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914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371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828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8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2860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7432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2004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6576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–"/>
              <a:defRPr sz="14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4114800" indent="-384048" algn="l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Char char="■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o-RO" dirty="0"/>
          </a:p>
          <a:p>
            <a:pPr marL="0" indent="0" algn="ctr">
              <a:buNone/>
            </a:pPr>
            <a:r>
              <a:rPr lang="ro-RO" dirty="0"/>
              <a:t>2021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286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AAD02E-0A4C-4D89-BF9C-E6C4636E7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269" y="743087"/>
            <a:ext cx="9757810" cy="537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57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IA: Důvěrnost-Integrita-Dostupnost - CleverAndSmart Management Consulting">
            <a:extLst>
              <a:ext uri="{FF2B5EF4-FFF2-40B4-BE49-F238E27FC236}">
                <a16:creationId xmlns:a16="http://schemas.microsoft.com/office/drawing/2014/main" id="{61BAFB21-721C-443A-BC52-6A2EBA4A9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502" y="502299"/>
            <a:ext cx="5616931" cy="561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7601B2-AEBF-4DDE-988D-397CCEBDC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914" y="3143086"/>
            <a:ext cx="3566335" cy="85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478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8AD47F-A4E8-4C55-A830-804321F3C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58" y="882859"/>
            <a:ext cx="11154523" cy="5092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60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4DE0D2-742C-435E-9ECF-7C2A47C22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690" y="700133"/>
            <a:ext cx="10776857" cy="48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66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63E34C-C69A-483B-84FF-7C48C151B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485" y="1203648"/>
            <a:ext cx="10662662" cy="482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00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7D7379-BFDD-43BB-B1E7-8807C3363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937" y="714594"/>
            <a:ext cx="9338126" cy="542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13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45B6C-672F-4E8D-96C7-0B72CE1E9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141377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o-RO" sz="6000" dirty="0">
                <a:solidFill>
                  <a:srgbClr val="0070C0"/>
                </a:solidFill>
              </a:rPr>
              <a:t>PAROLELE</a:t>
            </a:r>
            <a:endParaRPr lang="en-US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12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3D19BBC-7E17-4928-BC06-BD0494D65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236" y="1371599"/>
            <a:ext cx="10121211" cy="446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08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C895C3-EAEF-4C30-9C16-7B778DA42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121" y="591653"/>
            <a:ext cx="10568473" cy="5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71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B25519-4B94-4C72-8E62-9DD7E6060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841" y="124959"/>
            <a:ext cx="9387081" cy="660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24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BF9C3C-3050-4226-BD72-ECE111BC9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79" y="462337"/>
            <a:ext cx="10748378" cy="592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98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09759F-3B70-41A7-9449-2FB968DB0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457200"/>
            <a:ext cx="92202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173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AA1125-0F83-4099-A130-1AF295A76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90512"/>
            <a:ext cx="974407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611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FF04CA-DB3C-4385-800F-9F7D890E0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177" y="370507"/>
            <a:ext cx="9741645" cy="641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014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DF3555-6062-4357-BEDA-2E595254B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933450"/>
            <a:ext cx="96107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26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D8BE2E-624B-4870-89AA-B0E8F4813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366712"/>
            <a:ext cx="9591675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309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D2385F-C8A7-4ECD-A6C1-153671994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604" y="811763"/>
            <a:ext cx="9896791" cy="48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033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34F99D-1D90-47F7-9669-390C0A5B6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23850"/>
            <a:ext cx="954405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75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627F81-E984-402A-AAB0-19843AABD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457200"/>
            <a:ext cx="958215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53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2D320C-FDA0-41BF-8FBF-95551367C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837" y="323850"/>
            <a:ext cx="945832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06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FC2A14-56F1-4A4B-A961-1E5F228A7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85925"/>
            <a:ext cx="93154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9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ACD811-918C-4DA5-9A33-B7E96C2E9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715" y="639991"/>
            <a:ext cx="10462550" cy="557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89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7086EE-E23C-4A7E-BC3A-303123BC3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592" y="382555"/>
            <a:ext cx="10203429" cy="573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44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18A399-50CD-4FD9-B4A4-3CC6AB0EA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776" y="730912"/>
            <a:ext cx="10773498" cy="518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2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C357E5-73D2-40CC-9DDA-EA6A6AF50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384" y="979714"/>
            <a:ext cx="10451148" cy="518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62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7C868-85C0-4A70-A98D-980782E8C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421295"/>
            <a:ext cx="9601200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o-RO" dirty="0"/>
              <a:t>CUM SE ÎNTÂMPLĂ LUCRURILE ÎNTR-O ÎNTREPRINDERE MICĂ, MEDIE SAU CHIAR MARE?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164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837BC5-5CA5-44D7-80E4-084426D51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237" y="657378"/>
            <a:ext cx="10419689" cy="513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69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10B8FA-5EE7-46BA-A324-C15938837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08" y="503852"/>
            <a:ext cx="10678735" cy="570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5902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29</TotalTime>
  <Words>15</Words>
  <Application>Microsoft Office PowerPoint</Application>
  <PresentationFormat>Widescreen</PresentationFormat>
  <Paragraphs>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Franklin Gothic Book</vt:lpstr>
      <vt:lpstr>Crop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CUM SE ÎNTÂMPLĂ LUCRURILE ÎNTR-O ÎNTREPRINDERE MICĂ, MEDIE SAU CHIAR MARE?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PAROLELE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4</cp:revision>
  <dcterms:created xsi:type="dcterms:W3CDTF">2021-04-28T07:48:04Z</dcterms:created>
  <dcterms:modified xsi:type="dcterms:W3CDTF">2021-04-28T08:17:16Z</dcterms:modified>
</cp:coreProperties>
</file>