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72" r:id="rId8"/>
    <p:sldId id="273" r:id="rId9"/>
    <p:sldId id="267" r:id="rId10"/>
    <p:sldId id="266" r:id="rId11"/>
    <p:sldId id="262" r:id="rId12"/>
    <p:sldId id="268" r:id="rId13"/>
    <p:sldId id="263" r:id="rId14"/>
    <p:sldId id="270" r:id="rId15"/>
    <p:sldId id="271" r:id="rId16"/>
    <p:sldId id="264" r:id="rId17"/>
    <p:sldId id="26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1AFAC6-23C4-46BA-8B09-67F76CED3E17}" type="doc">
      <dgm:prSet loTypeId="urn:microsoft.com/office/officeart/2005/8/layout/target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04E0E4F2-1230-4CF6-B996-A8DB6694A050}">
      <dgm:prSet phldrT="[Текст]" custT="1"/>
      <dgm:spPr/>
      <dgm:t>
        <a:bodyPr/>
        <a:lstStyle/>
        <a:p>
          <a:endParaRPr lang="en-US" sz="2400" b="1" dirty="0"/>
        </a:p>
      </dgm:t>
    </dgm:pt>
    <dgm:pt modelId="{4E73DDF4-A29A-4C1E-B1CE-0BB3C04BE58B}" type="parTrans" cxnId="{38377443-8F58-4D04-88AE-866E0B25E6C1}">
      <dgm:prSet/>
      <dgm:spPr/>
      <dgm:t>
        <a:bodyPr/>
        <a:lstStyle/>
        <a:p>
          <a:endParaRPr lang="en-US" sz="2000"/>
        </a:p>
      </dgm:t>
    </dgm:pt>
    <dgm:pt modelId="{12A77A64-E2A2-436A-A1BE-0C09A5E05093}" type="sibTrans" cxnId="{38377443-8F58-4D04-88AE-866E0B25E6C1}">
      <dgm:prSet/>
      <dgm:spPr/>
      <dgm:t>
        <a:bodyPr/>
        <a:lstStyle/>
        <a:p>
          <a:endParaRPr lang="en-US" sz="2000"/>
        </a:p>
      </dgm:t>
    </dgm:pt>
    <dgm:pt modelId="{528C160D-9918-490C-846D-663F90CCD53E}">
      <dgm:prSet phldrT="[Текст]" custT="1"/>
      <dgm:spPr/>
      <dgm:t>
        <a:bodyPr/>
        <a:lstStyle/>
        <a:p>
          <a:r>
            <a:rPr lang="ro-MD" sz="2000" dirty="0"/>
            <a:t>Comunitatea</a:t>
          </a:r>
          <a:endParaRPr lang="en-US" sz="2000" dirty="0"/>
        </a:p>
      </dgm:t>
    </dgm:pt>
    <dgm:pt modelId="{4BB09529-9D92-4C17-A007-AE367D74436C}" type="parTrans" cxnId="{B04EA952-95B8-46E1-9CD2-F155EF008DFA}">
      <dgm:prSet custT="1"/>
      <dgm:spPr/>
      <dgm:t>
        <a:bodyPr/>
        <a:lstStyle/>
        <a:p>
          <a:endParaRPr lang="en-US" sz="2000"/>
        </a:p>
      </dgm:t>
    </dgm:pt>
    <dgm:pt modelId="{44705DA8-EFE5-48A7-8203-840EA91BF0E7}" type="sibTrans" cxnId="{B04EA952-95B8-46E1-9CD2-F155EF008DFA}">
      <dgm:prSet/>
      <dgm:spPr/>
      <dgm:t>
        <a:bodyPr/>
        <a:lstStyle/>
        <a:p>
          <a:endParaRPr lang="en-US" sz="2000"/>
        </a:p>
      </dgm:t>
    </dgm:pt>
    <dgm:pt modelId="{41ABD632-22D4-499C-91EA-25FB3F55C5E4}">
      <dgm:prSet phldrT="[Текст]" custT="1"/>
      <dgm:spPr/>
      <dgm:t>
        <a:bodyPr/>
        <a:lstStyle/>
        <a:p>
          <a:r>
            <a:rPr lang="ro-MD" sz="2000" dirty="0"/>
            <a:t>Clienții</a:t>
          </a:r>
          <a:endParaRPr lang="en-US" sz="2000" dirty="0"/>
        </a:p>
      </dgm:t>
    </dgm:pt>
    <dgm:pt modelId="{12CB071B-9251-4468-BCEE-DD0EFA1ECBF4}" type="parTrans" cxnId="{2A3C123E-8820-474E-96D0-AF87F6495378}">
      <dgm:prSet custT="1"/>
      <dgm:spPr/>
      <dgm:t>
        <a:bodyPr/>
        <a:lstStyle/>
        <a:p>
          <a:endParaRPr lang="en-US" sz="2000"/>
        </a:p>
      </dgm:t>
    </dgm:pt>
    <dgm:pt modelId="{20BEB6F8-FCCE-4A90-B8FA-6111CB1C16BD}" type="sibTrans" cxnId="{2A3C123E-8820-474E-96D0-AF87F6495378}">
      <dgm:prSet/>
      <dgm:spPr/>
      <dgm:t>
        <a:bodyPr/>
        <a:lstStyle/>
        <a:p>
          <a:endParaRPr lang="en-US" sz="2000"/>
        </a:p>
      </dgm:t>
    </dgm:pt>
    <dgm:pt modelId="{B48083ED-0C8B-4B5A-B05D-F9B29C72DB29}">
      <dgm:prSet phldrT="[Текст]" custT="1"/>
      <dgm:spPr/>
      <dgm:t>
        <a:bodyPr/>
        <a:lstStyle/>
        <a:p>
          <a:r>
            <a:rPr lang="ro-MD" sz="2000" dirty="0"/>
            <a:t>Furnizorii de produse/servicii</a:t>
          </a:r>
          <a:endParaRPr lang="en-US" sz="2000" dirty="0"/>
        </a:p>
      </dgm:t>
    </dgm:pt>
    <dgm:pt modelId="{25655AE3-7603-4F37-99C2-AEB32028086A}" type="parTrans" cxnId="{E29D6344-0F13-4ACC-A583-0C572B445D03}">
      <dgm:prSet custT="1"/>
      <dgm:spPr/>
      <dgm:t>
        <a:bodyPr/>
        <a:lstStyle/>
        <a:p>
          <a:endParaRPr lang="en-US" sz="2000"/>
        </a:p>
      </dgm:t>
    </dgm:pt>
    <dgm:pt modelId="{96F3A1FD-D482-495D-835A-BA4EA69C0542}" type="sibTrans" cxnId="{E29D6344-0F13-4ACC-A583-0C572B445D03}">
      <dgm:prSet/>
      <dgm:spPr/>
      <dgm:t>
        <a:bodyPr/>
        <a:lstStyle/>
        <a:p>
          <a:endParaRPr lang="en-US" sz="2000"/>
        </a:p>
      </dgm:t>
    </dgm:pt>
    <dgm:pt modelId="{E38C5DE9-B6A3-4666-85EF-8C45380266C4}">
      <dgm:prSet phldrT="[Текст]" custT="1"/>
      <dgm:spPr/>
      <dgm:t>
        <a:bodyPr/>
        <a:lstStyle/>
        <a:p>
          <a:r>
            <a:rPr lang="ro-MD" sz="2000" dirty="0"/>
            <a:t>Investitorii</a:t>
          </a:r>
          <a:endParaRPr lang="en-US" sz="2000" dirty="0"/>
        </a:p>
      </dgm:t>
    </dgm:pt>
    <dgm:pt modelId="{84F3ADB4-7BE9-437D-8C6E-E780497C44CC}" type="parTrans" cxnId="{0A459BD4-777F-4654-8128-1D19D6176F74}">
      <dgm:prSet custT="1"/>
      <dgm:spPr/>
      <dgm:t>
        <a:bodyPr/>
        <a:lstStyle/>
        <a:p>
          <a:endParaRPr lang="en-US" sz="2000"/>
        </a:p>
      </dgm:t>
    </dgm:pt>
    <dgm:pt modelId="{FB9A45A0-E66D-427E-B95A-C99515A6B370}" type="sibTrans" cxnId="{0A459BD4-777F-4654-8128-1D19D6176F74}">
      <dgm:prSet/>
      <dgm:spPr/>
      <dgm:t>
        <a:bodyPr/>
        <a:lstStyle/>
        <a:p>
          <a:endParaRPr lang="en-US" sz="2000"/>
        </a:p>
      </dgm:t>
    </dgm:pt>
    <dgm:pt modelId="{93E436D3-5DAC-4F14-8F7A-F16060AA1274}">
      <dgm:prSet phldrT="[Текст]" custT="1"/>
      <dgm:spPr/>
      <dgm:t>
        <a:bodyPr/>
        <a:lstStyle/>
        <a:p>
          <a:r>
            <a:rPr lang="ro-MD" sz="2000" dirty="0"/>
            <a:t>Asociațiile profesionale</a:t>
          </a:r>
          <a:endParaRPr lang="en-US" sz="2000" dirty="0"/>
        </a:p>
      </dgm:t>
    </dgm:pt>
    <dgm:pt modelId="{E128A187-7DEA-4DC3-896F-E5E00FB55156}" type="parTrans" cxnId="{22E5DBD1-F65F-4101-9809-D62AFCA3CC92}">
      <dgm:prSet custT="1"/>
      <dgm:spPr/>
      <dgm:t>
        <a:bodyPr/>
        <a:lstStyle/>
        <a:p>
          <a:endParaRPr lang="en-US" sz="2000"/>
        </a:p>
      </dgm:t>
    </dgm:pt>
    <dgm:pt modelId="{994C570A-7A7F-44E3-AE49-C29FC8F5C60A}" type="sibTrans" cxnId="{22E5DBD1-F65F-4101-9809-D62AFCA3CC92}">
      <dgm:prSet/>
      <dgm:spPr/>
      <dgm:t>
        <a:bodyPr/>
        <a:lstStyle/>
        <a:p>
          <a:endParaRPr lang="en-US" sz="2000"/>
        </a:p>
      </dgm:t>
    </dgm:pt>
    <dgm:pt modelId="{120C6C6F-69DD-4E75-B7C4-83087F7FFDE0}">
      <dgm:prSet phldrT="[Текст]" custT="1"/>
      <dgm:spPr/>
      <dgm:t>
        <a:bodyPr/>
        <a:lstStyle/>
        <a:p>
          <a:r>
            <a:rPr lang="ro-MD" sz="2000" dirty="0"/>
            <a:t>Angajații </a:t>
          </a:r>
          <a:endParaRPr lang="en-US" sz="2000" dirty="0"/>
        </a:p>
      </dgm:t>
    </dgm:pt>
    <dgm:pt modelId="{92D6140C-2E2D-4E84-A09B-1A5F773E381E}" type="parTrans" cxnId="{31461D22-5B30-4FB5-B79B-F448A3F76431}">
      <dgm:prSet custT="1"/>
      <dgm:spPr/>
      <dgm:t>
        <a:bodyPr/>
        <a:lstStyle/>
        <a:p>
          <a:endParaRPr lang="en-US" sz="2000"/>
        </a:p>
      </dgm:t>
    </dgm:pt>
    <dgm:pt modelId="{DA10B268-B9CB-4290-AF6E-CC58DF19AF8C}" type="sibTrans" cxnId="{31461D22-5B30-4FB5-B79B-F448A3F76431}">
      <dgm:prSet/>
      <dgm:spPr/>
      <dgm:t>
        <a:bodyPr/>
        <a:lstStyle/>
        <a:p>
          <a:endParaRPr lang="en-US" sz="2000"/>
        </a:p>
      </dgm:t>
    </dgm:pt>
    <dgm:pt modelId="{23C91810-D266-4C6D-AA65-BE1AE231D45F}">
      <dgm:prSet phldrT="[Текст]" custT="1"/>
      <dgm:spPr/>
      <dgm:t>
        <a:bodyPr/>
        <a:lstStyle/>
        <a:p>
          <a:r>
            <a:rPr lang="en-US" sz="2000" dirty="0"/>
            <a:t>E</a:t>
          </a:r>
          <a:r>
            <a:rPr lang="ro-MD" sz="2000" dirty="0"/>
            <a:t>tc.</a:t>
          </a:r>
          <a:endParaRPr lang="en-US" sz="2000" dirty="0"/>
        </a:p>
      </dgm:t>
    </dgm:pt>
    <dgm:pt modelId="{11BBE700-529F-4FB2-A707-30DDE1C3CE0A}" type="parTrans" cxnId="{BEE2FAFC-D6E9-494E-9D36-7CA442574754}">
      <dgm:prSet/>
      <dgm:spPr/>
      <dgm:t>
        <a:bodyPr/>
        <a:lstStyle/>
        <a:p>
          <a:endParaRPr lang="en-US"/>
        </a:p>
      </dgm:t>
    </dgm:pt>
    <dgm:pt modelId="{47077DF4-5D18-43E0-8666-9136FBC3BFC0}" type="sibTrans" cxnId="{BEE2FAFC-D6E9-494E-9D36-7CA442574754}">
      <dgm:prSet/>
      <dgm:spPr/>
      <dgm:t>
        <a:bodyPr/>
        <a:lstStyle/>
        <a:p>
          <a:endParaRPr lang="en-US"/>
        </a:p>
      </dgm:t>
    </dgm:pt>
    <dgm:pt modelId="{7AF77FBB-9B92-4715-BF73-AF2E13C14F69}" type="pres">
      <dgm:prSet presAssocID="{761AFAC6-23C4-46BA-8B09-67F76CED3E17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1F1CA83-4BD1-4F73-A07D-410D5FDACC0B}" type="pres">
      <dgm:prSet presAssocID="{761AFAC6-23C4-46BA-8B09-67F76CED3E17}" presName="outerBox" presStyleCnt="0"/>
      <dgm:spPr/>
    </dgm:pt>
    <dgm:pt modelId="{41C61DB5-AB2B-4ADC-AF3C-3A913FCD7F47}" type="pres">
      <dgm:prSet presAssocID="{761AFAC6-23C4-46BA-8B09-67F76CED3E17}" presName="outerBoxParent" presStyleLbl="node1" presStyleIdx="0" presStyleCnt="1" custLinFactNeighborX="-1084" custLinFactNeighborY="4867"/>
      <dgm:spPr/>
    </dgm:pt>
    <dgm:pt modelId="{5E5E32F5-FECA-4D4E-BBC0-573EE97B5070}" type="pres">
      <dgm:prSet presAssocID="{761AFAC6-23C4-46BA-8B09-67F76CED3E17}" presName="outerBoxChildren" presStyleCnt="0"/>
      <dgm:spPr/>
    </dgm:pt>
    <dgm:pt modelId="{520FC72C-83EA-4849-B9AE-59B03A172BC0}" type="pres">
      <dgm:prSet presAssocID="{528C160D-9918-490C-846D-663F90CCD53E}" presName="oChild" presStyleLbl="fgAcc1" presStyleIdx="0" presStyleCnt="7" custScaleX="160498" custScaleY="59771">
        <dgm:presLayoutVars>
          <dgm:bulletEnabled val="1"/>
        </dgm:presLayoutVars>
      </dgm:prSet>
      <dgm:spPr/>
    </dgm:pt>
    <dgm:pt modelId="{2A86D0B2-6014-4723-8F23-C13AF46551EA}" type="pres">
      <dgm:prSet presAssocID="{44705DA8-EFE5-48A7-8203-840EA91BF0E7}" presName="outerSibTrans" presStyleCnt="0"/>
      <dgm:spPr/>
    </dgm:pt>
    <dgm:pt modelId="{0777D552-5BFC-4216-92BF-189A70C5B9C5}" type="pres">
      <dgm:prSet presAssocID="{41ABD632-22D4-499C-91EA-25FB3F55C5E4}" presName="oChild" presStyleLbl="fgAcc1" presStyleIdx="1" presStyleCnt="7" custScaleY="64097" custLinFactX="16452" custLinFactNeighborX="100000" custLinFactNeighborY="-48574">
        <dgm:presLayoutVars>
          <dgm:bulletEnabled val="1"/>
        </dgm:presLayoutVars>
      </dgm:prSet>
      <dgm:spPr/>
    </dgm:pt>
    <dgm:pt modelId="{8060E405-737A-4203-B84C-715189105238}" type="pres">
      <dgm:prSet presAssocID="{20BEB6F8-FCCE-4A90-B8FA-6111CB1C16BD}" presName="outerSibTrans" presStyleCnt="0"/>
      <dgm:spPr/>
    </dgm:pt>
    <dgm:pt modelId="{C9AAE8EC-A3B2-4479-A175-01D710146998}" type="pres">
      <dgm:prSet presAssocID="{93E436D3-5DAC-4F14-8F7A-F16060AA1274}" presName="oChild" presStyleLbl="fgAcc1" presStyleIdx="2" presStyleCnt="7" custScaleX="159412" custScaleY="77077" custLinFactX="22749" custLinFactNeighborX="100000" custLinFactNeighborY="14139">
        <dgm:presLayoutVars>
          <dgm:bulletEnabled val="1"/>
        </dgm:presLayoutVars>
      </dgm:prSet>
      <dgm:spPr/>
    </dgm:pt>
    <dgm:pt modelId="{BB78209F-05C3-49A0-A66B-9D5AE1C846BE}" type="pres">
      <dgm:prSet presAssocID="{994C570A-7A7F-44E3-AE49-C29FC8F5C60A}" presName="outerSibTrans" presStyleCnt="0"/>
      <dgm:spPr/>
    </dgm:pt>
    <dgm:pt modelId="{7E28149D-26F4-4772-87F6-22A89F43D4DE}" type="pres">
      <dgm:prSet presAssocID="{120C6C6F-69DD-4E75-B7C4-83087F7FFDE0}" presName="oChild" presStyleLbl="fgAcc1" presStyleIdx="3" presStyleCnt="7" custScaleX="108712" custScaleY="64258" custLinFactX="33132" custLinFactNeighborX="100000" custLinFactNeighborY="-43266">
        <dgm:presLayoutVars>
          <dgm:bulletEnabled val="1"/>
        </dgm:presLayoutVars>
      </dgm:prSet>
      <dgm:spPr/>
    </dgm:pt>
    <dgm:pt modelId="{CD9D9551-C863-4396-AE1E-6363A7F8CCB3}" type="pres">
      <dgm:prSet presAssocID="{DA10B268-B9CB-4290-AF6E-CC58DF19AF8C}" presName="outerSibTrans" presStyleCnt="0"/>
      <dgm:spPr/>
    </dgm:pt>
    <dgm:pt modelId="{114DDD03-C4E5-4D63-BAA6-E19EE6909CC9}" type="pres">
      <dgm:prSet presAssocID="{E38C5DE9-B6A3-4666-85EF-8C45380266C4}" presName="oChild" presStyleLbl="fgAcc1" presStyleIdx="4" presStyleCnt="7" custScaleX="133678" custScaleY="56886" custLinFactX="44657" custLinFactNeighborX="100000" custLinFactNeighborY="12980">
        <dgm:presLayoutVars>
          <dgm:bulletEnabled val="1"/>
        </dgm:presLayoutVars>
      </dgm:prSet>
      <dgm:spPr/>
    </dgm:pt>
    <dgm:pt modelId="{8E574140-0833-4CAE-A6EF-8981D9A1E003}" type="pres">
      <dgm:prSet presAssocID="{FB9A45A0-E66D-427E-B95A-C99515A6B370}" presName="outerSibTrans" presStyleCnt="0"/>
      <dgm:spPr/>
    </dgm:pt>
    <dgm:pt modelId="{7064AAB4-7D48-4C8B-8A87-3797B0944CB7}" type="pres">
      <dgm:prSet presAssocID="{B48083ED-0C8B-4B5A-B05D-F9B29C72DB29}" presName="oChild" presStyleLbl="fgAcc1" presStyleIdx="5" presStyleCnt="7" custScaleX="176472" custScaleY="69098" custLinFactX="2411" custLinFactNeighborX="100000" custLinFactNeighborY="-85130">
        <dgm:presLayoutVars>
          <dgm:bulletEnabled val="1"/>
        </dgm:presLayoutVars>
      </dgm:prSet>
      <dgm:spPr/>
    </dgm:pt>
    <dgm:pt modelId="{AF995A68-E2AC-4577-B24D-2AC9F8C804AD}" type="pres">
      <dgm:prSet presAssocID="{96F3A1FD-D482-495D-835A-BA4EA69C0542}" presName="outerSibTrans" presStyleCnt="0"/>
      <dgm:spPr/>
    </dgm:pt>
    <dgm:pt modelId="{C745345B-F61F-44EB-8733-E2987BDEEC06}" type="pres">
      <dgm:prSet presAssocID="{23C91810-D266-4C6D-AA65-BE1AE231D45F}" presName="oChild" presStyleLbl="fgAcc1" presStyleIdx="6" presStyleCnt="7" custScaleX="62710" custScaleY="72911">
        <dgm:presLayoutVars>
          <dgm:bulletEnabled val="1"/>
        </dgm:presLayoutVars>
      </dgm:prSet>
      <dgm:spPr/>
    </dgm:pt>
  </dgm:ptLst>
  <dgm:cxnLst>
    <dgm:cxn modelId="{B38DDD02-A8C9-4FE8-B4D3-2FE0EFC6EDCD}" type="presOf" srcId="{04E0E4F2-1230-4CF6-B996-A8DB6694A050}" destId="{41C61DB5-AB2B-4ADC-AF3C-3A913FCD7F47}" srcOrd="0" destOrd="0" presId="urn:microsoft.com/office/officeart/2005/8/layout/target2"/>
    <dgm:cxn modelId="{1932EC06-190E-47B3-BDC7-385F5F2D7131}" type="presOf" srcId="{E38C5DE9-B6A3-4666-85EF-8C45380266C4}" destId="{114DDD03-C4E5-4D63-BAA6-E19EE6909CC9}" srcOrd="0" destOrd="0" presId="urn:microsoft.com/office/officeart/2005/8/layout/target2"/>
    <dgm:cxn modelId="{31461D22-5B30-4FB5-B79B-F448A3F76431}" srcId="{04E0E4F2-1230-4CF6-B996-A8DB6694A050}" destId="{120C6C6F-69DD-4E75-B7C4-83087F7FFDE0}" srcOrd="3" destOrd="0" parTransId="{92D6140C-2E2D-4E84-A09B-1A5F773E381E}" sibTransId="{DA10B268-B9CB-4290-AF6E-CC58DF19AF8C}"/>
    <dgm:cxn modelId="{2857553D-C269-4F20-BF75-674646EC8E9C}" type="presOf" srcId="{23C91810-D266-4C6D-AA65-BE1AE231D45F}" destId="{C745345B-F61F-44EB-8733-E2987BDEEC06}" srcOrd="0" destOrd="0" presId="urn:microsoft.com/office/officeart/2005/8/layout/target2"/>
    <dgm:cxn modelId="{2A3C123E-8820-474E-96D0-AF87F6495378}" srcId="{04E0E4F2-1230-4CF6-B996-A8DB6694A050}" destId="{41ABD632-22D4-499C-91EA-25FB3F55C5E4}" srcOrd="1" destOrd="0" parTransId="{12CB071B-9251-4468-BCEE-DD0EFA1ECBF4}" sibTransId="{20BEB6F8-FCCE-4A90-B8FA-6111CB1C16BD}"/>
    <dgm:cxn modelId="{38377443-8F58-4D04-88AE-866E0B25E6C1}" srcId="{761AFAC6-23C4-46BA-8B09-67F76CED3E17}" destId="{04E0E4F2-1230-4CF6-B996-A8DB6694A050}" srcOrd="0" destOrd="0" parTransId="{4E73DDF4-A29A-4C1E-B1CE-0BB3C04BE58B}" sibTransId="{12A77A64-E2A2-436A-A1BE-0C09A5E05093}"/>
    <dgm:cxn modelId="{A3DA2464-B06E-4BF8-9FD7-AC0ADF8FC1C9}" type="presOf" srcId="{41ABD632-22D4-499C-91EA-25FB3F55C5E4}" destId="{0777D552-5BFC-4216-92BF-189A70C5B9C5}" srcOrd="0" destOrd="0" presId="urn:microsoft.com/office/officeart/2005/8/layout/target2"/>
    <dgm:cxn modelId="{E29D6344-0F13-4ACC-A583-0C572B445D03}" srcId="{04E0E4F2-1230-4CF6-B996-A8DB6694A050}" destId="{B48083ED-0C8B-4B5A-B05D-F9B29C72DB29}" srcOrd="5" destOrd="0" parTransId="{25655AE3-7603-4F37-99C2-AEB32028086A}" sibTransId="{96F3A1FD-D482-495D-835A-BA4EA69C0542}"/>
    <dgm:cxn modelId="{B04EA952-95B8-46E1-9CD2-F155EF008DFA}" srcId="{04E0E4F2-1230-4CF6-B996-A8DB6694A050}" destId="{528C160D-9918-490C-846D-663F90CCD53E}" srcOrd="0" destOrd="0" parTransId="{4BB09529-9D92-4C17-A007-AE367D74436C}" sibTransId="{44705DA8-EFE5-48A7-8203-840EA91BF0E7}"/>
    <dgm:cxn modelId="{9E23CA80-0AA8-4C62-8AE1-18596F5DE8FD}" type="presOf" srcId="{528C160D-9918-490C-846D-663F90CCD53E}" destId="{520FC72C-83EA-4849-B9AE-59B03A172BC0}" srcOrd="0" destOrd="0" presId="urn:microsoft.com/office/officeart/2005/8/layout/target2"/>
    <dgm:cxn modelId="{74B9CE87-8FD6-44B6-90F9-29AA09D829DD}" type="presOf" srcId="{93E436D3-5DAC-4F14-8F7A-F16060AA1274}" destId="{C9AAE8EC-A3B2-4479-A175-01D710146998}" srcOrd="0" destOrd="0" presId="urn:microsoft.com/office/officeart/2005/8/layout/target2"/>
    <dgm:cxn modelId="{568CF0B6-54BE-4028-8690-A9DFBA21C2D4}" type="presOf" srcId="{120C6C6F-69DD-4E75-B7C4-83087F7FFDE0}" destId="{7E28149D-26F4-4772-87F6-22A89F43D4DE}" srcOrd="0" destOrd="0" presId="urn:microsoft.com/office/officeart/2005/8/layout/target2"/>
    <dgm:cxn modelId="{966317BD-959D-48B6-987C-E181FBB52BB6}" type="presOf" srcId="{761AFAC6-23C4-46BA-8B09-67F76CED3E17}" destId="{7AF77FBB-9B92-4715-BF73-AF2E13C14F69}" srcOrd="0" destOrd="0" presId="urn:microsoft.com/office/officeart/2005/8/layout/target2"/>
    <dgm:cxn modelId="{22E5DBD1-F65F-4101-9809-D62AFCA3CC92}" srcId="{04E0E4F2-1230-4CF6-B996-A8DB6694A050}" destId="{93E436D3-5DAC-4F14-8F7A-F16060AA1274}" srcOrd="2" destOrd="0" parTransId="{E128A187-7DEA-4DC3-896F-E5E00FB55156}" sibTransId="{994C570A-7A7F-44E3-AE49-C29FC8F5C60A}"/>
    <dgm:cxn modelId="{0A459BD4-777F-4654-8128-1D19D6176F74}" srcId="{04E0E4F2-1230-4CF6-B996-A8DB6694A050}" destId="{E38C5DE9-B6A3-4666-85EF-8C45380266C4}" srcOrd="4" destOrd="0" parTransId="{84F3ADB4-7BE9-437D-8C6E-E780497C44CC}" sibTransId="{FB9A45A0-E66D-427E-B95A-C99515A6B370}"/>
    <dgm:cxn modelId="{39DAD4F7-8FB9-4202-A1CF-B82F95901A71}" type="presOf" srcId="{B48083ED-0C8B-4B5A-B05D-F9B29C72DB29}" destId="{7064AAB4-7D48-4C8B-8A87-3797B0944CB7}" srcOrd="0" destOrd="0" presId="urn:microsoft.com/office/officeart/2005/8/layout/target2"/>
    <dgm:cxn modelId="{BEE2FAFC-D6E9-494E-9D36-7CA442574754}" srcId="{04E0E4F2-1230-4CF6-B996-A8DB6694A050}" destId="{23C91810-D266-4C6D-AA65-BE1AE231D45F}" srcOrd="6" destOrd="0" parTransId="{11BBE700-529F-4FB2-A707-30DDE1C3CE0A}" sibTransId="{47077DF4-5D18-43E0-8666-9136FBC3BFC0}"/>
    <dgm:cxn modelId="{17E62BA0-A160-426A-A9F9-40ED31F468CA}" type="presParOf" srcId="{7AF77FBB-9B92-4715-BF73-AF2E13C14F69}" destId="{D1F1CA83-4BD1-4F73-A07D-410D5FDACC0B}" srcOrd="0" destOrd="0" presId="urn:microsoft.com/office/officeart/2005/8/layout/target2"/>
    <dgm:cxn modelId="{0AA634A4-1817-410A-8D01-659A2528E730}" type="presParOf" srcId="{D1F1CA83-4BD1-4F73-A07D-410D5FDACC0B}" destId="{41C61DB5-AB2B-4ADC-AF3C-3A913FCD7F47}" srcOrd="0" destOrd="0" presId="urn:microsoft.com/office/officeart/2005/8/layout/target2"/>
    <dgm:cxn modelId="{456562CE-76FA-4F71-BD90-BA9AE05687F9}" type="presParOf" srcId="{D1F1CA83-4BD1-4F73-A07D-410D5FDACC0B}" destId="{5E5E32F5-FECA-4D4E-BBC0-573EE97B5070}" srcOrd="1" destOrd="0" presId="urn:microsoft.com/office/officeart/2005/8/layout/target2"/>
    <dgm:cxn modelId="{0C2556F0-B7BA-4A0B-96C5-B98BFE3A6418}" type="presParOf" srcId="{5E5E32F5-FECA-4D4E-BBC0-573EE97B5070}" destId="{520FC72C-83EA-4849-B9AE-59B03A172BC0}" srcOrd="0" destOrd="0" presId="urn:microsoft.com/office/officeart/2005/8/layout/target2"/>
    <dgm:cxn modelId="{9B7A5A41-73DC-4CC8-82FD-2482DAC9ABC1}" type="presParOf" srcId="{5E5E32F5-FECA-4D4E-BBC0-573EE97B5070}" destId="{2A86D0B2-6014-4723-8F23-C13AF46551EA}" srcOrd="1" destOrd="0" presId="urn:microsoft.com/office/officeart/2005/8/layout/target2"/>
    <dgm:cxn modelId="{E28B1230-4B8A-4173-B02D-E9F84C1E2A7E}" type="presParOf" srcId="{5E5E32F5-FECA-4D4E-BBC0-573EE97B5070}" destId="{0777D552-5BFC-4216-92BF-189A70C5B9C5}" srcOrd="2" destOrd="0" presId="urn:microsoft.com/office/officeart/2005/8/layout/target2"/>
    <dgm:cxn modelId="{C334FFC5-B38B-471B-9ED5-E2C3C059055B}" type="presParOf" srcId="{5E5E32F5-FECA-4D4E-BBC0-573EE97B5070}" destId="{8060E405-737A-4203-B84C-715189105238}" srcOrd="3" destOrd="0" presId="urn:microsoft.com/office/officeart/2005/8/layout/target2"/>
    <dgm:cxn modelId="{2FD9804B-6D19-4508-B36C-CDEFEFD04E55}" type="presParOf" srcId="{5E5E32F5-FECA-4D4E-BBC0-573EE97B5070}" destId="{C9AAE8EC-A3B2-4479-A175-01D710146998}" srcOrd="4" destOrd="0" presId="urn:microsoft.com/office/officeart/2005/8/layout/target2"/>
    <dgm:cxn modelId="{5A745E3A-FB75-4015-B72D-D5801963FA87}" type="presParOf" srcId="{5E5E32F5-FECA-4D4E-BBC0-573EE97B5070}" destId="{BB78209F-05C3-49A0-A66B-9D5AE1C846BE}" srcOrd="5" destOrd="0" presId="urn:microsoft.com/office/officeart/2005/8/layout/target2"/>
    <dgm:cxn modelId="{705CDAB7-7633-4D3E-8FCF-C72C03F36990}" type="presParOf" srcId="{5E5E32F5-FECA-4D4E-BBC0-573EE97B5070}" destId="{7E28149D-26F4-4772-87F6-22A89F43D4DE}" srcOrd="6" destOrd="0" presId="urn:microsoft.com/office/officeart/2005/8/layout/target2"/>
    <dgm:cxn modelId="{F02C69E7-F820-499E-9AEE-28214B578128}" type="presParOf" srcId="{5E5E32F5-FECA-4D4E-BBC0-573EE97B5070}" destId="{CD9D9551-C863-4396-AE1E-6363A7F8CCB3}" srcOrd="7" destOrd="0" presId="urn:microsoft.com/office/officeart/2005/8/layout/target2"/>
    <dgm:cxn modelId="{1E33F0B9-BAB2-4665-B9AB-FFDE6D8D7D4B}" type="presParOf" srcId="{5E5E32F5-FECA-4D4E-BBC0-573EE97B5070}" destId="{114DDD03-C4E5-4D63-BAA6-E19EE6909CC9}" srcOrd="8" destOrd="0" presId="urn:microsoft.com/office/officeart/2005/8/layout/target2"/>
    <dgm:cxn modelId="{32BFE94C-39FC-4BD3-9B24-8F274009D06D}" type="presParOf" srcId="{5E5E32F5-FECA-4D4E-BBC0-573EE97B5070}" destId="{8E574140-0833-4CAE-A6EF-8981D9A1E003}" srcOrd="9" destOrd="0" presId="urn:microsoft.com/office/officeart/2005/8/layout/target2"/>
    <dgm:cxn modelId="{2DB5D926-268D-45EB-A285-5C0579CF6CF5}" type="presParOf" srcId="{5E5E32F5-FECA-4D4E-BBC0-573EE97B5070}" destId="{7064AAB4-7D48-4C8B-8A87-3797B0944CB7}" srcOrd="10" destOrd="0" presId="urn:microsoft.com/office/officeart/2005/8/layout/target2"/>
    <dgm:cxn modelId="{DAB11290-C0F3-4C90-8BD6-E82F1B046050}" type="presParOf" srcId="{5E5E32F5-FECA-4D4E-BBC0-573EE97B5070}" destId="{AF995A68-E2AC-4577-B24D-2AC9F8C804AD}" srcOrd="11" destOrd="0" presId="urn:microsoft.com/office/officeart/2005/8/layout/target2"/>
    <dgm:cxn modelId="{A041B7F9-667D-47CC-861F-CE43A18CDF1F}" type="presParOf" srcId="{5E5E32F5-FECA-4D4E-BBC0-573EE97B5070}" destId="{C745345B-F61F-44EB-8733-E2987BDEEC06}" srcOrd="1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CBA2FA-7104-48CA-A182-1F80321D3D2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F148994-DD7B-463D-811A-89C7789598DE}">
      <dgm:prSet/>
      <dgm:spPr/>
      <dgm:t>
        <a:bodyPr/>
        <a:lstStyle/>
        <a:p>
          <a:r>
            <a:rPr lang="ro-MD" dirty="0"/>
            <a:t>Evenimente de networking</a:t>
          </a:r>
          <a:endParaRPr lang="en-US" dirty="0"/>
        </a:p>
      </dgm:t>
    </dgm:pt>
    <dgm:pt modelId="{DAA498EE-8BB1-426F-9D57-01FEBEB078BF}" type="parTrans" cxnId="{20F3F536-D390-41CF-9F0B-81FFCE14AEE2}">
      <dgm:prSet/>
      <dgm:spPr/>
      <dgm:t>
        <a:bodyPr/>
        <a:lstStyle/>
        <a:p>
          <a:endParaRPr lang="en-US"/>
        </a:p>
      </dgm:t>
    </dgm:pt>
    <dgm:pt modelId="{1289DB40-1310-437A-8800-BBC16B1CC5E1}" type="sibTrans" cxnId="{20F3F536-D390-41CF-9F0B-81FFCE14AEE2}">
      <dgm:prSet/>
      <dgm:spPr/>
      <dgm:t>
        <a:bodyPr/>
        <a:lstStyle/>
        <a:p>
          <a:endParaRPr lang="en-US"/>
        </a:p>
      </dgm:t>
    </dgm:pt>
    <dgm:pt modelId="{5DCD4707-82C7-4C23-B77F-0921C7AC423F}">
      <dgm:prSet/>
      <dgm:spPr/>
      <dgm:t>
        <a:bodyPr/>
        <a:lstStyle/>
        <a:p>
          <a:r>
            <a:rPr lang="ro-MD"/>
            <a:t>Asociații patronale</a:t>
          </a:r>
          <a:endParaRPr lang="en-US"/>
        </a:p>
      </dgm:t>
    </dgm:pt>
    <dgm:pt modelId="{BEC28D04-6A4F-4FC1-932B-46A1F41E0F3A}" type="parTrans" cxnId="{49904B44-25E5-4447-8323-9B71506E6BE5}">
      <dgm:prSet/>
      <dgm:spPr/>
      <dgm:t>
        <a:bodyPr/>
        <a:lstStyle/>
        <a:p>
          <a:endParaRPr lang="en-US"/>
        </a:p>
      </dgm:t>
    </dgm:pt>
    <dgm:pt modelId="{315766F0-B033-4942-B062-2232A565525C}" type="sibTrans" cxnId="{49904B44-25E5-4447-8323-9B71506E6BE5}">
      <dgm:prSet/>
      <dgm:spPr/>
      <dgm:t>
        <a:bodyPr/>
        <a:lstStyle/>
        <a:p>
          <a:endParaRPr lang="en-US"/>
        </a:p>
      </dgm:t>
    </dgm:pt>
    <dgm:pt modelId="{7E81EC80-6C08-4EDD-8223-439B67DD2A99}">
      <dgm:prSet/>
      <dgm:spPr/>
      <dgm:t>
        <a:bodyPr/>
        <a:lstStyle/>
        <a:p>
          <a:r>
            <a:rPr lang="ro-MD"/>
            <a:t>Grupuri pe social media</a:t>
          </a:r>
          <a:endParaRPr lang="en-US"/>
        </a:p>
      </dgm:t>
    </dgm:pt>
    <dgm:pt modelId="{AABB5802-732D-4AF5-A6AC-02B45707E7B2}" type="parTrans" cxnId="{F84D5229-2CDB-4E6D-BC96-A725B5AC9DD2}">
      <dgm:prSet/>
      <dgm:spPr/>
      <dgm:t>
        <a:bodyPr/>
        <a:lstStyle/>
        <a:p>
          <a:endParaRPr lang="en-US"/>
        </a:p>
      </dgm:t>
    </dgm:pt>
    <dgm:pt modelId="{7509906C-283E-4854-A589-FC02F7BA273E}" type="sibTrans" cxnId="{F84D5229-2CDB-4E6D-BC96-A725B5AC9DD2}">
      <dgm:prSet/>
      <dgm:spPr/>
      <dgm:t>
        <a:bodyPr/>
        <a:lstStyle/>
        <a:p>
          <a:endParaRPr lang="en-US"/>
        </a:p>
      </dgm:t>
    </dgm:pt>
    <dgm:pt modelId="{721DC37D-713C-4A10-8DB5-239371A78CA1}">
      <dgm:prSet/>
      <dgm:spPr/>
      <dgm:t>
        <a:bodyPr/>
        <a:lstStyle/>
        <a:p>
          <a:r>
            <a:rPr lang="ro-MD"/>
            <a:t>Camere de comerț și industrii</a:t>
          </a:r>
          <a:endParaRPr lang="en-US" dirty="0"/>
        </a:p>
      </dgm:t>
    </dgm:pt>
    <dgm:pt modelId="{2237F3AE-7AFB-4C1E-ADCF-9167A91CC7BE}" type="parTrans" cxnId="{64BED299-3135-4AC5-A59E-26A495DF4F03}">
      <dgm:prSet/>
      <dgm:spPr/>
      <dgm:t>
        <a:bodyPr/>
        <a:lstStyle/>
        <a:p>
          <a:endParaRPr lang="en-US"/>
        </a:p>
      </dgm:t>
    </dgm:pt>
    <dgm:pt modelId="{18E9AF00-542D-442C-9CCC-A7324104BDA5}" type="sibTrans" cxnId="{64BED299-3135-4AC5-A59E-26A495DF4F03}">
      <dgm:prSet/>
      <dgm:spPr/>
      <dgm:t>
        <a:bodyPr/>
        <a:lstStyle/>
        <a:p>
          <a:endParaRPr lang="en-US"/>
        </a:p>
      </dgm:t>
    </dgm:pt>
    <dgm:pt modelId="{F8B945BD-15A6-4EE0-9192-7B2366193F48}">
      <dgm:prSet/>
      <dgm:spPr/>
      <dgm:t>
        <a:bodyPr/>
        <a:lstStyle/>
        <a:p>
          <a:r>
            <a:rPr lang="ro-MD"/>
            <a:t>Instituții ale statului </a:t>
          </a:r>
          <a:endParaRPr lang="en-US"/>
        </a:p>
      </dgm:t>
    </dgm:pt>
    <dgm:pt modelId="{6BB6063C-DADD-4DCF-80F1-B095BC0F89DD}" type="parTrans" cxnId="{72864F49-A21C-414C-9596-1908AB45C944}">
      <dgm:prSet/>
      <dgm:spPr/>
      <dgm:t>
        <a:bodyPr/>
        <a:lstStyle/>
        <a:p>
          <a:endParaRPr lang="en-US"/>
        </a:p>
      </dgm:t>
    </dgm:pt>
    <dgm:pt modelId="{5407A71F-5DCD-4E14-8F1C-425579DDDEFC}" type="sibTrans" cxnId="{72864F49-A21C-414C-9596-1908AB45C944}">
      <dgm:prSet/>
      <dgm:spPr/>
      <dgm:t>
        <a:bodyPr/>
        <a:lstStyle/>
        <a:p>
          <a:endParaRPr lang="en-US"/>
        </a:p>
      </dgm:t>
    </dgm:pt>
    <dgm:pt modelId="{3C8C0201-70E4-42CD-858F-6CCB82AD78DA}">
      <dgm:prSet/>
      <dgm:spPr/>
      <dgm:t>
        <a:bodyPr/>
        <a:lstStyle/>
        <a:p>
          <a:r>
            <a:rPr lang="ro-MD"/>
            <a:t>Asociații pe industrii</a:t>
          </a:r>
          <a:endParaRPr lang="en-US"/>
        </a:p>
      </dgm:t>
    </dgm:pt>
    <dgm:pt modelId="{23EFFAA8-F89B-4FA6-8BBA-409C1A32213C}" type="parTrans" cxnId="{A3477141-CF8B-4524-9024-07843E162644}">
      <dgm:prSet/>
      <dgm:spPr/>
      <dgm:t>
        <a:bodyPr/>
        <a:lstStyle/>
        <a:p>
          <a:endParaRPr lang="en-US"/>
        </a:p>
      </dgm:t>
    </dgm:pt>
    <dgm:pt modelId="{6C3823B1-D378-4A76-99BB-9C352C10DB1E}" type="sibTrans" cxnId="{A3477141-CF8B-4524-9024-07843E162644}">
      <dgm:prSet/>
      <dgm:spPr/>
      <dgm:t>
        <a:bodyPr/>
        <a:lstStyle/>
        <a:p>
          <a:endParaRPr lang="en-US"/>
        </a:p>
      </dgm:t>
    </dgm:pt>
    <dgm:pt modelId="{3E951C80-E60E-4FBF-91C8-0838AD66C4CC}">
      <dgm:prSet/>
      <dgm:spPr/>
      <dgm:t>
        <a:bodyPr/>
        <a:lstStyle/>
        <a:p>
          <a:r>
            <a:rPr lang="ro-MD"/>
            <a:t>Incubatoare de afaceri</a:t>
          </a:r>
          <a:endParaRPr lang="en-US"/>
        </a:p>
      </dgm:t>
    </dgm:pt>
    <dgm:pt modelId="{321E7EDF-9276-48C1-9D69-09D99F26F321}" type="parTrans" cxnId="{78DFAE89-FD13-41C0-89C8-D4825DEF2E1C}">
      <dgm:prSet/>
      <dgm:spPr/>
      <dgm:t>
        <a:bodyPr/>
        <a:lstStyle/>
        <a:p>
          <a:endParaRPr lang="en-US"/>
        </a:p>
      </dgm:t>
    </dgm:pt>
    <dgm:pt modelId="{A0355269-7A93-4F7C-8C44-A7330D336B39}" type="sibTrans" cxnId="{78DFAE89-FD13-41C0-89C8-D4825DEF2E1C}">
      <dgm:prSet/>
      <dgm:spPr/>
      <dgm:t>
        <a:bodyPr/>
        <a:lstStyle/>
        <a:p>
          <a:endParaRPr lang="en-US"/>
        </a:p>
      </dgm:t>
    </dgm:pt>
    <dgm:pt modelId="{7AB25F53-ACC0-43B4-9F40-ABF035BD7F40}">
      <dgm:prSet/>
      <dgm:spPr/>
      <dgm:t>
        <a:bodyPr/>
        <a:lstStyle/>
        <a:p>
          <a:r>
            <a:rPr lang="ro-MD"/>
            <a:t>Acceleratoare de afaceri</a:t>
          </a:r>
          <a:endParaRPr lang="en-US"/>
        </a:p>
      </dgm:t>
    </dgm:pt>
    <dgm:pt modelId="{07115F62-7BBE-47F0-9AFD-9F512533BC2E}" type="parTrans" cxnId="{A87FFA09-67B9-4FC3-9333-906A302FD05F}">
      <dgm:prSet/>
      <dgm:spPr/>
      <dgm:t>
        <a:bodyPr/>
        <a:lstStyle/>
        <a:p>
          <a:endParaRPr lang="en-US"/>
        </a:p>
      </dgm:t>
    </dgm:pt>
    <dgm:pt modelId="{CFA5DB19-8307-4A53-8C12-325F7FB58120}" type="sibTrans" cxnId="{A87FFA09-67B9-4FC3-9333-906A302FD05F}">
      <dgm:prSet/>
      <dgm:spPr/>
      <dgm:t>
        <a:bodyPr/>
        <a:lstStyle/>
        <a:p>
          <a:endParaRPr lang="en-US"/>
        </a:p>
      </dgm:t>
    </dgm:pt>
    <dgm:pt modelId="{F9AA0BD0-F814-4702-A463-1F4EB2995DEF}">
      <dgm:prSet/>
      <dgm:spPr/>
      <dgm:t>
        <a:bodyPr/>
        <a:lstStyle/>
        <a:p>
          <a:r>
            <a:rPr lang="ro-MD"/>
            <a:t>Platforme online</a:t>
          </a:r>
          <a:endParaRPr lang="en-US"/>
        </a:p>
      </dgm:t>
    </dgm:pt>
    <dgm:pt modelId="{9B090506-3576-4FF2-AC88-761E58660789}" type="parTrans" cxnId="{4D666D23-04F8-407D-AE2E-E810F24C3CCF}">
      <dgm:prSet/>
      <dgm:spPr/>
      <dgm:t>
        <a:bodyPr/>
        <a:lstStyle/>
        <a:p>
          <a:endParaRPr lang="en-US"/>
        </a:p>
      </dgm:t>
    </dgm:pt>
    <dgm:pt modelId="{035F7170-E784-42DF-A25E-1AC50B6322D1}" type="sibTrans" cxnId="{4D666D23-04F8-407D-AE2E-E810F24C3CCF}">
      <dgm:prSet/>
      <dgm:spPr/>
      <dgm:t>
        <a:bodyPr/>
        <a:lstStyle/>
        <a:p>
          <a:endParaRPr lang="en-US"/>
        </a:p>
      </dgm:t>
    </dgm:pt>
    <dgm:pt modelId="{3183375B-3D29-4FB7-8D8F-4F1283542895}" type="pres">
      <dgm:prSet presAssocID="{72CBA2FA-7104-48CA-A182-1F80321D3D28}" presName="Name0" presStyleCnt="0">
        <dgm:presLayoutVars>
          <dgm:dir/>
          <dgm:animLvl val="lvl"/>
          <dgm:resizeHandles val="exact"/>
        </dgm:presLayoutVars>
      </dgm:prSet>
      <dgm:spPr/>
    </dgm:pt>
    <dgm:pt modelId="{111FA2BF-B7F3-43C7-B529-7393FD1897D5}" type="pres">
      <dgm:prSet presAssocID="{7F148994-DD7B-463D-811A-89C7789598DE}" presName="linNode" presStyleCnt="0"/>
      <dgm:spPr/>
    </dgm:pt>
    <dgm:pt modelId="{7AF673A7-C12E-4714-A16D-6798CB61945A}" type="pres">
      <dgm:prSet presAssocID="{7F148994-DD7B-463D-811A-89C7789598DE}" presName="parentText" presStyleLbl="node1" presStyleIdx="0" presStyleCnt="9">
        <dgm:presLayoutVars>
          <dgm:chMax val="1"/>
          <dgm:bulletEnabled val="1"/>
        </dgm:presLayoutVars>
      </dgm:prSet>
      <dgm:spPr/>
    </dgm:pt>
    <dgm:pt modelId="{4B978F69-6EDF-4479-9CC4-4EE408F89287}" type="pres">
      <dgm:prSet presAssocID="{1289DB40-1310-437A-8800-BBC16B1CC5E1}" presName="sp" presStyleCnt="0"/>
      <dgm:spPr/>
    </dgm:pt>
    <dgm:pt modelId="{DCB9EFF3-6855-41BE-A7E5-DF661122AED0}" type="pres">
      <dgm:prSet presAssocID="{5DCD4707-82C7-4C23-B77F-0921C7AC423F}" presName="linNode" presStyleCnt="0"/>
      <dgm:spPr/>
    </dgm:pt>
    <dgm:pt modelId="{C3178A87-EA55-48FE-ACD4-D995DF85A35B}" type="pres">
      <dgm:prSet presAssocID="{5DCD4707-82C7-4C23-B77F-0921C7AC423F}" presName="parentText" presStyleLbl="node1" presStyleIdx="1" presStyleCnt="9">
        <dgm:presLayoutVars>
          <dgm:chMax val="1"/>
          <dgm:bulletEnabled val="1"/>
        </dgm:presLayoutVars>
      </dgm:prSet>
      <dgm:spPr/>
    </dgm:pt>
    <dgm:pt modelId="{0040C5C8-38B4-458F-A644-02BDA25F5821}" type="pres">
      <dgm:prSet presAssocID="{315766F0-B033-4942-B062-2232A565525C}" presName="sp" presStyleCnt="0"/>
      <dgm:spPr/>
    </dgm:pt>
    <dgm:pt modelId="{BA3AF1F8-9DA0-4DA1-8FC7-3D32CF99CBD8}" type="pres">
      <dgm:prSet presAssocID="{7E81EC80-6C08-4EDD-8223-439B67DD2A99}" presName="linNode" presStyleCnt="0"/>
      <dgm:spPr/>
    </dgm:pt>
    <dgm:pt modelId="{3376B3F9-1B21-4BA5-A477-445E76762AE4}" type="pres">
      <dgm:prSet presAssocID="{7E81EC80-6C08-4EDD-8223-439B67DD2A99}" presName="parentText" presStyleLbl="node1" presStyleIdx="2" presStyleCnt="9">
        <dgm:presLayoutVars>
          <dgm:chMax val="1"/>
          <dgm:bulletEnabled val="1"/>
        </dgm:presLayoutVars>
      </dgm:prSet>
      <dgm:spPr/>
    </dgm:pt>
    <dgm:pt modelId="{7B8FE92B-2593-4730-B7F0-394EFC5B27F7}" type="pres">
      <dgm:prSet presAssocID="{7509906C-283E-4854-A589-FC02F7BA273E}" presName="sp" presStyleCnt="0"/>
      <dgm:spPr/>
    </dgm:pt>
    <dgm:pt modelId="{E36B677F-6FC1-47DE-B2D0-E110E7C29695}" type="pres">
      <dgm:prSet presAssocID="{721DC37D-713C-4A10-8DB5-239371A78CA1}" presName="linNode" presStyleCnt="0"/>
      <dgm:spPr/>
    </dgm:pt>
    <dgm:pt modelId="{6DC2E595-F56A-4815-ADAE-F5340F0DE478}" type="pres">
      <dgm:prSet presAssocID="{721DC37D-713C-4A10-8DB5-239371A78CA1}" presName="parentText" presStyleLbl="node1" presStyleIdx="3" presStyleCnt="9">
        <dgm:presLayoutVars>
          <dgm:chMax val="1"/>
          <dgm:bulletEnabled val="1"/>
        </dgm:presLayoutVars>
      </dgm:prSet>
      <dgm:spPr/>
    </dgm:pt>
    <dgm:pt modelId="{2B6C1044-1C39-4C65-9C26-628255B21CE3}" type="pres">
      <dgm:prSet presAssocID="{18E9AF00-542D-442C-9CCC-A7324104BDA5}" presName="sp" presStyleCnt="0"/>
      <dgm:spPr/>
    </dgm:pt>
    <dgm:pt modelId="{EDE2597D-E62F-4950-825E-4D5DD00F06E6}" type="pres">
      <dgm:prSet presAssocID="{F8B945BD-15A6-4EE0-9192-7B2366193F48}" presName="linNode" presStyleCnt="0"/>
      <dgm:spPr/>
    </dgm:pt>
    <dgm:pt modelId="{2FBBE8CC-5B46-425E-B852-C5D3E900BE5A}" type="pres">
      <dgm:prSet presAssocID="{F8B945BD-15A6-4EE0-9192-7B2366193F48}" presName="parentText" presStyleLbl="node1" presStyleIdx="4" presStyleCnt="9">
        <dgm:presLayoutVars>
          <dgm:chMax val="1"/>
          <dgm:bulletEnabled val="1"/>
        </dgm:presLayoutVars>
      </dgm:prSet>
      <dgm:spPr/>
    </dgm:pt>
    <dgm:pt modelId="{28CD2781-2E53-47B5-BDF7-DA4E98C223D8}" type="pres">
      <dgm:prSet presAssocID="{5407A71F-5DCD-4E14-8F1C-425579DDDEFC}" presName="sp" presStyleCnt="0"/>
      <dgm:spPr/>
    </dgm:pt>
    <dgm:pt modelId="{863A9272-4662-4C2F-9C04-4AB27330793D}" type="pres">
      <dgm:prSet presAssocID="{3C8C0201-70E4-42CD-858F-6CCB82AD78DA}" presName="linNode" presStyleCnt="0"/>
      <dgm:spPr/>
    </dgm:pt>
    <dgm:pt modelId="{BD81619C-9F0B-4C88-B69A-2DA042E82C67}" type="pres">
      <dgm:prSet presAssocID="{3C8C0201-70E4-42CD-858F-6CCB82AD78DA}" presName="parentText" presStyleLbl="node1" presStyleIdx="5" presStyleCnt="9">
        <dgm:presLayoutVars>
          <dgm:chMax val="1"/>
          <dgm:bulletEnabled val="1"/>
        </dgm:presLayoutVars>
      </dgm:prSet>
      <dgm:spPr/>
    </dgm:pt>
    <dgm:pt modelId="{2E8DC0D3-5CBA-4B55-8C2D-C25401465D25}" type="pres">
      <dgm:prSet presAssocID="{6C3823B1-D378-4A76-99BB-9C352C10DB1E}" presName="sp" presStyleCnt="0"/>
      <dgm:spPr/>
    </dgm:pt>
    <dgm:pt modelId="{CC16763D-601B-484D-B82D-0E377DB596F8}" type="pres">
      <dgm:prSet presAssocID="{3E951C80-E60E-4FBF-91C8-0838AD66C4CC}" presName="linNode" presStyleCnt="0"/>
      <dgm:spPr/>
    </dgm:pt>
    <dgm:pt modelId="{3EE346CE-6ADA-42BA-818A-E8F0241E115A}" type="pres">
      <dgm:prSet presAssocID="{3E951C80-E60E-4FBF-91C8-0838AD66C4CC}" presName="parentText" presStyleLbl="node1" presStyleIdx="6" presStyleCnt="9">
        <dgm:presLayoutVars>
          <dgm:chMax val="1"/>
          <dgm:bulletEnabled val="1"/>
        </dgm:presLayoutVars>
      </dgm:prSet>
      <dgm:spPr/>
    </dgm:pt>
    <dgm:pt modelId="{96475E88-BD1E-44F1-90C7-4784963851A0}" type="pres">
      <dgm:prSet presAssocID="{A0355269-7A93-4F7C-8C44-A7330D336B39}" presName="sp" presStyleCnt="0"/>
      <dgm:spPr/>
    </dgm:pt>
    <dgm:pt modelId="{063B1099-0193-47C6-99A9-845B774B49C0}" type="pres">
      <dgm:prSet presAssocID="{7AB25F53-ACC0-43B4-9F40-ABF035BD7F40}" presName="linNode" presStyleCnt="0"/>
      <dgm:spPr/>
    </dgm:pt>
    <dgm:pt modelId="{334E3936-45D1-4889-9CB4-1A7EFC8A3186}" type="pres">
      <dgm:prSet presAssocID="{7AB25F53-ACC0-43B4-9F40-ABF035BD7F40}" presName="parentText" presStyleLbl="node1" presStyleIdx="7" presStyleCnt="9">
        <dgm:presLayoutVars>
          <dgm:chMax val="1"/>
          <dgm:bulletEnabled val="1"/>
        </dgm:presLayoutVars>
      </dgm:prSet>
      <dgm:spPr/>
    </dgm:pt>
    <dgm:pt modelId="{B530B285-F4E5-4302-9F3C-75A713416828}" type="pres">
      <dgm:prSet presAssocID="{CFA5DB19-8307-4A53-8C12-325F7FB58120}" presName="sp" presStyleCnt="0"/>
      <dgm:spPr/>
    </dgm:pt>
    <dgm:pt modelId="{D2AB4B9B-9196-4A88-B030-D09FA295FDA0}" type="pres">
      <dgm:prSet presAssocID="{F9AA0BD0-F814-4702-A463-1F4EB2995DEF}" presName="linNode" presStyleCnt="0"/>
      <dgm:spPr/>
    </dgm:pt>
    <dgm:pt modelId="{EF6B5D44-6AD1-4A02-8E62-90D78C42F1FA}" type="pres">
      <dgm:prSet presAssocID="{F9AA0BD0-F814-4702-A463-1F4EB2995DEF}" presName="parentText" presStyleLbl="node1" presStyleIdx="8" presStyleCnt="9">
        <dgm:presLayoutVars>
          <dgm:chMax val="1"/>
          <dgm:bulletEnabled val="1"/>
        </dgm:presLayoutVars>
      </dgm:prSet>
      <dgm:spPr/>
    </dgm:pt>
  </dgm:ptLst>
  <dgm:cxnLst>
    <dgm:cxn modelId="{A87FFA09-67B9-4FC3-9333-906A302FD05F}" srcId="{72CBA2FA-7104-48CA-A182-1F80321D3D28}" destId="{7AB25F53-ACC0-43B4-9F40-ABF035BD7F40}" srcOrd="7" destOrd="0" parTransId="{07115F62-7BBE-47F0-9AFD-9F512533BC2E}" sibTransId="{CFA5DB19-8307-4A53-8C12-325F7FB58120}"/>
    <dgm:cxn modelId="{72028019-6415-4A38-9D7F-8A3B05FA78FB}" type="presOf" srcId="{7F148994-DD7B-463D-811A-89C7789598DE}" destId="{7AF673A7-C12E-4714-A16D-6798CB61945A}" srcOrd="0" destOrd="0" presId="urn:microsoft.com/office/officeart/2005/8/layout/vList5"/>
    <dgm:cxn modelId="{4D666D23-04F8-407D-AE2E-E810F24C3CCF}" srcId="{72CBA2FA-7104-48CA-A182-1F80321D3D28}" destId="{F9AA0BD0-F814-4702-A463-1F4EB2995DEF}" srcOrd="8" destOrd="0" parTransId="{9B090506-3576-4FF2-AC88-761E58660789}" sibTransId="{035F7170-E784-42DF-A25E-1AC50B6322D1}"/>
    <dgm:cxn modelId="{F84D5229-2CDB-4E6D-BC96-A725B5AC9DD2}" srcId="{72CBA2FA-7104-48CA-A182-1F80321D3D28}" destId="{7E81EC80-6C08-4EDD-8223-439B67DD2A99}" srcOrd="2" destOrd="0" parTransId="{AABB5802-732D-4AF5-A6AC-02B45707E7B2}" sibTransId="{7509906C-283E-4854-A589-FC02F7BA273E}"/>
    <dgm:cxn modelId="{20F3F536-D390-41CF-9F0B-81FFCE14AEE2}" srcId="{72CBA2FA-7104-48CA-A182-1F80321D3D28}" destId="{7F148994-DD7B-463D-811A-89C7789598DE}" srcOrd="0" destOrd="0" parTransId="{DAA498EE-8BB1-426F-9D57-01FEBEB078BF}" sibTransId="{1289DB40-1310-437A-8800-BBC16B1CC5E1}"/>
    <dgm:cxn modelId="{4C13A85D-9147-4A27-822A-83CEB55552A5}" type="presOf" srcId="{F9AA0BD0-F814-4702-A463-1F4EB2995DEF}" destId="{EF6B5D44-6AD1-4A02-8E62-90D78C42F1FA}" srcOrd="0" destOrd="0" presId="urn:microsoft.com/office/officeart/2005/8/layout/vList5"/>
    <dgm:cxn modelId="{A3477141-CF8B-4524-9024-07843E162644}" srcId="{72CBA2FA-7104-48CA-A182-1F80321D3D28}" destId="{3C8C0201-70E4-42CD-858F-6CCB82AD78DA}" srcOrd="5" destOrd="0" parTransId="{23EFFAA8-F89B-4FA6-8BBA-409C1A32213C}" sibTransId="{6C3823B1-D378-4A76-99BB-9C352C10DB1E}"/>
    <dgm:cxn modelId="{49904B44-25E5-4447-8323-9B71506E6BE5}" srcId="{72CBA2FA-7104-48CA-A182-1F80321D3D28}" destId="{5DCD4707-82C7-4C23-B77F-0921C7AC423F}" srcOrd="1" destOrd="0" parTransId="{BEC28D04-6A4F-4FC1-932B-46A1F41E0F3A}" sibTransId="{315766F0-B033-4942-B062-2232A565525C}"/>
    <dgm:cxn modelId="{72864F49-A21C-414C-9596-1908AB45C944}" srcId="{72CBA2FA-7104-48CA-A182-1F80321D3D28}" destId="{F8B945BD-15A6-4EE0-9192-7B2366193F48}" srcOrd="4" destOrd="0" parTransId="{6BB6063C-DADD-4DCF-80F1-B095BC0F89DD}" sibTransId="{5407A71F-5DCD-4E14-8F1C-425579DDDEFC}"/>
    <dgm:cxn modelId="{2C9FD850-25FE-4D54-B85E-23425B067E31}" type="presOf" srcId="{7AB25F53-ACC0-43B4-9F40-ABF035BD7F40}" destId="{334E3936-45D1-4889-9CB4-1A7EFC8A3186}" srcOrd="0" destOrd="0" presId="urn:microsoft.com/office/officeart/2005/8/layout/vList5"/>
    <dgm:cxn modelId="{AA86BB71-B6C1-4EEF-A919-D42802883D40}" type="presOf" srcId="{3C8C0201-70E4-42CD-858F-6CCB82AD78DA}" destId="{BD81619C-9F0B-4C88-B69A-2DA042E82C67}" srcOrd="0" destOrd="0" presId="urn:microsoft.com/office/officeart/2005/8/layout/vList5"/>
    <dgm:cxn modelId="{FD908178-E953-42AA-A615-1A481FDBEEE1}" type="presOf" srcId="{F8B945BD-15A6-4EE0-9192-7B2366193F48}" destId="{2FBBE8CC-5B46-425E-B852-C5D3E900BE5A}" srcOrd="0" destOrd="0" presId="urn:microsoft.com/office/officeart/2005/8/layout/vList5"/>
    <dgm:cxn modelId="{C2E5A658-DA3C-46F9-92C7-269F95C95976}" type="presOf" srcId="{721DC37D-713C-4A10-8DB5-239371A78CA1}" destId="{6DC2E595-F56A-4815-ADAE-F5340F0DE478}" srcOrd="0" destOrd="0" presId="urn:microsoft.com/office/officeart/2005/8/layout/vList5"/>
    <dgm:cxn modelId="{78DFAE89-FD13-41C0-89C8-D4825DEF2E1C}" srcId="{72CBA2FA-7104-48CA-A182-1F80321D3D28}" destId="{3E951C80-E60E-4FBF-91C8-0838AD66C4CC}" srcOrd="6" destOrd="0" parTransId="{321E7EDF-9276-48C1-9D69-09D99F26F321}" sibTransId="{A0355269-7A93-4F7C-8C44-A7330D336B39}"/>
    <dgm:cxn modelId="{64BED299-3135-4AC5-A59E-26A495DF4F03}" srcId="{72CBA2FA-7104-48CA-A182-1F80321D3D28}" destId="{721DC37D-713C-4A10-8DB5-239371A78CA1}" srcOrd="3" destOrd="0" parTransId="{2237F3AE-7AFB-4C1E-ADCF-9167A91CC7BE}" sibTransId="{18E9AF00-542D-442C-9CCC-A7324104BDA5}"/>
    <dgm:cxn modelId="{C1E577BA-C275-4496-AF17-F3ADCC394082}" type="presOf" srcId="{3E951C80-E60E-4FBF-91C8-0838AD66C4CC}" destId="{3EE346CE-6ADA-42BA-818A-E8F0241E115A}" srcOrd="0" destOrd="0" presId="urn:microsoft.com/office/officeart/2005/8/layout/vList5"/>
    <dgm:cxn modelId="{36DAF0C3-109D-429F-B3F1-E068C8E31738}" type="presOf" srcId="{5DCD4707-82C7-4C23-B77F-0921C7AC423F}" destId="{C3178A87-EA55-48FE-ACD4-D995DF85A35B}" srcOrd="0" destOrd="0" presId="urn:microsoft.com/office/officeart/2005/8/layout/vList5"/>
    <dgm:cxn modelId="{947CA0D4-D187-497C-934D-95AEAE01D722}" type="presOf" srcId="{72CBA2FA-7104-48CA-A182-1F80321D3D28}" destId="{3183375B-3D29-4FB7-8D8F-4F1283542895}" srcOrd="0" destOrd="0" presId="urn:microsoft.com/office/officeart/2005/8/layout/vList5"/>
    <dgm:cxn modelId="{53A527F0-C7B2-48DE-87AC-19D5A4549294}" type="presOf" srcId="{7E81EC80-6C08-4EDD-8223-439B67DD2A99}" destId="{3376B3F9-1B21-4BA5-A477-445E76762AE4}" srcOrd="0" destOrd="0" presId="urn:microsoft.com/office/officeart/2005/8/layout/vList5"/>
    <dgm:cxn modelId="{1D79F774-E691-4765-A40F-9F973838BE1C}" type="presParOf" srcId="{3183375B-3D29-4FB7-8D8F-4F1283542895}" destId="{111FA2BF-B7F3-43C7-B529-7393FD1897D5}" srcOrd="0" destOrd="0" presId="urn:microsoft.com/office/officeart/2005/8/layout/vList5"/>
    <dgm:cxn modelId="{928EA484-3D57-4557-BE88-F90967402E58}" type="presParOf" srcId="{111FA2BF-B7F3-43C7-B529-7393FD1897D5}" destId="{7AF673A7-C12E-4714-A16D-6798CB61945A}" srcOrd="0" destOrd="0" presId="urn:microsoft.com/office/officeart/2005/8/layout/vList5"/>
    <dgm:cxn modelId="{6AF0A043-EED1-4490-B830-C956654BF452}" type="presParOf" srcId="{3183375B-3D29-4FB7-8D8F-4F1283542895}" destId="{4B978F69-6EDF-4479-9CC4-4EE408F89287}" srcOrd="1" destOrd="0" presId="urn:microsoft.com/office/officeart/2005/8/layout/vList5"/>
    <dgm:cxn modelId="{019443A7-0433-4625-B82E-EF325B09E9FB}" type="presParOf" srcId="{3183375B-3D29-4FB7-8D8F-4F1283542895}" destId="{DCB9EFF3-6855-41BE-A7E5-DF661122AED0}" srcOrd="2" destOrd="0" presId="urn:microsoft.com/office/officeart/2005/8/layout/vList5"/>
    <dgm:cxn modelId="{74489BB7-FF20-44AD-B606-5C6C81A08297}" type="presParOf" srcId="{DCB9EFF3-6855-41BE-A7E5-DF661122AED0}" destId="{C3178A87-EA55-48FE-ACD4-D995DF85A35B}" srcOrd="0" destOrd="0" presId="urn:microsoft.com/office/officeart/2005/8/layout/vList5"/>
    <dgm:cxn modelId="{B477E8F1-AD7D-4530-940A-24117304A117}" type="presParOf" srcId="{3183375B-3D29-4FB7-8D8F-4F1283542895}" destId="{0040C5C8-38B4-458F-A644-02BDA25F5821}" srcOrd="3" destOrd="0" presId="urn:microsoft.com/office/officeart/2005/8/layout/vList5"/>
    <dgm:cxn modelId="{D8D7E2B0-39F0-4521-BBD2-1116B48A71B1}" type="presParOf" srcId="{3183375B-3D29-4FB7-8D8F-4F1283542895}" destId="{BA3AF1F8-9DA0-4DA1-8FC7-3D32CF99CBD8}" srcOrd="4" destOrd="0" presId="urn:microsoft.com/office/officeart/2005/8/layout/vList5"/>
    <dgm:cxn modelId="{81534644-8A61-4B4E-9F2F-55815FAB9457}" type="presParOf" srcId="{BA3AF1F8-9DA0-4DA1-8FC7-3D32CF99CBD8}" destId="{3376B3F9-1B21-4BA5-A477-445E76762AE4}" srcOrd="0" destOrd="0" presId="urn:microsoft.com/office/officeart/2005/8/layout/vList5"/>
    <dgm:cxn modelId="{7484D9E8-AD93-4D5A-B234-63A5D24CE2A9}" type="presParOf" srcId="{3183375B-3D29-4FB7-8D8F-4F1283542895}" destId="{7B8FE92B-2593-4730-B7F0-394EFC5B27F7}" srcOrd="5" destOrd="0" presId="urn:microsoft.com/office/officeart/2005/8/layout/vList5"/>
    <dgm:cxn modelId="{2D020A92-969E-46F9-8152-1C1C2B7C8989}" type="presParOf" srcId="{3183375B-3D29-4FB7-8D8F-4F1283542895}" destId="{E36B677F-6FC1-47DE-B2D0-E110E7C29695}" srcOrd="6" destOrd="0" presId="urn:microsoft.com/office/officeart/2005/8/layout/vList5"/>
    <dgm:cxn modelId="{623AC7FA-9876-4705-BF89-2AC7602D2C70}" type="presParOf" srcId="{E36B677F-6FC1-47DE-B2D0-E110E7C29695}" destId="{6DC2E595-F56A-4815-ADAE-F5340F0DE478}" srcOrd="0" destOrd="0" presId="urn:microsoft.com/office/officeart/2005/8/layout/vList5"/>
    <dgm:cxn modelId="{83B75390-33AF-4D84-A974-C2030C53D2FA}" type="presParOf" srcId="{3183375B-3D29-4FB7-8D8F-4F1283542895}" destId="{2B6C1044-1C39-4C65-9C26-628255B21CE3}" srcOrd="7" destOrd="0" presId="urn:microsoft.com/office/officeart/2005/8/layout/vList5"/>
    <dgm:cxn modelId="{4F904364-9879-4D6B-928E-512E1ED45242}" type="presParOf" srcId="{3183375B-3D29-4FB7-8D8F-4F1283542895}" destId="{EDE2597D-E62F-4950-825E-4D5DD00F06E6}" srcOrd="8" destOrd="0" presId="urn:microsoft.com/office/officeart/2005/8/layout/vList5"/>
    <dgm:cxn modelId="{F7A57505-D733-48A4-B5DD-8553EBE5D0EC}" type="presParOf" srcId="{EDE2597D-E62F-4950-825E-4D5DD00F06E6}" destId="{2FBBE8CC-5B46-425E-B852-C5D3E900BE5A}" srcOrd="0" destOrd="0" presId="urn:microsoft.com/office/officeart/2005/8/layout/vList5"/>
    <dgm:cxn modelId="{1B21C780-2F82-4A04-B0CF-09A05D44EC25}" type="presParOf" srcId="{3183375B-3D29-4FB7-8D8F-4F1283542895}" destId="{28CD2781-2E53-47B5-BDF7-DA4E98C223D8}" srcOrd="9" destOrd="0" presId="urn:microsoft.com/office/officeart/2005/8/layout/vList5"/>
    <dgm:cxn modelId="{EF58A01E-AA6D-4A4C-B18E-F359F3857F52}" type="presParOf" srcId="{3183375B-3D29-4FB7-8D8F-4F1283542895}" destId="{863A9272-4662-4C2F-9C04-4AB27330793D}" srcOrd="10" destOrd="0" presId="urn:microsoft.com/office/officeart/2005/8/layout/vList5"/>
    <dgm:cxn modelId="{47D9F2A7-E044-446C-BB56-D341C8213940}" type="presParOf" srcId="{863A9272-4662-4C2F-9C04-4AB27330793D}" destId="{BD81619C-9F0B-4C88-B69A-2DA042E82C67}" srcOrd="0" destOrd="0" presId="urn:microsoft.com/office/officeart/2005/8/layout/vList5"/>
    <dgm:cxn modelId="{CC94526E-58F2-449D-AE52-86D977CEC731}" type="presParOf" srcId="{3183375B-3D29-4FB7-8D8F-4F1283542895}" destId="{2E8DC0D3-5CBA-4B55-8C2D-C25401465D25}" srcOrd="11" destOrd="0" presId="urn:microsoft.com/office/officeart/2005/8/layout/vList5"/>
    <dgm:cxn modelId="{1B6000AB-3DCA-4644-9684-F88F13D96B4C}" type="presParOf" srcId="{3183375B-3D29-4FB7-8D8F-4F1283542895}" destId="{CC16763D-601B-484D-B82D-0E377DB596F8}" srcOrd="12" destOrd="0" presId="urn:microsoft.com/office/officeart/2005/8/layout/vList5"/>
    <dgm:cxn modelId="{922FC2B3-628B-4171-B9F2-9EDC2288880A}" type="presParOf" srcId="{CC16763D-601B-484D-B82D-0E377DB596F8}" destId="{3EE346CE-6ADA-42BA-818A-E8F0241E115A}" srcOrd="0" destOrd="0" presId="urn:microsoft.com/office/officeart/2005/8/layout/vList5"/>
    <dgm:cxn modelId="{636297D9-5318-45DD-A0F2-D19AA6F45EDD}" type="presParOf" srcId="{3183375B-3D29-4FB7-8D8F-4F1283542895}" destId="{96475E88-BD1E-44F1-90C7-4784963851A0}" srcOrd="13" destOrd="0" presId="urn:microsoft.com/office/officeart/2005/8/layout/vList5"/>
    <dgm:cxn modelId="{1E76BDB8-494D-4A6F-99B5-5BE3BE166EA8}" type="presParOf" srcId="{3183375B-3D29-4FB7-8D8F-4F1283542895}" destId="{063B1099-0193-47C6-99A9-845B774B49C0}" srcOrd="14" destOrd="0" presId="urn:microsoft.com/office/officeart/2005/8/layout/vList5"/>
    <dgm:cxn modelId="{FCE35550-8578-4CEA-9235-A91583855606}" type="presParOf" srcId="{063B1099-0193-47C6-99A9-845B774B49C0}" destId="{334E3936-45D1-4889-9CB4-1A7EFC8A3186}" srcOrd="0" destOrd="0" presId="urn:microsoft.com/office/officeart/2005/8/layout/vList5"/>
    <dgm:cxn modelId="{74DB6A0C-F6B0-4C20-A53E-8CB70BBFB4ED}" type="presParOf" srcId="{3183375B-3D29-4FB7-8D8F-4F1283542895}" destId="{B530B285-F4E5-4302-9F3C-75A713416828}" srcOrd="15" destOrd="0" presId="urn:microsoft.com/office/officeart/2005/8/layout/vList5"/>
    <dgm:cxn modelId="{95ED7EB4-7089-4476-9F4D-C254D73D3180}" type="presParOf" srcId="{3183375B-3D29-4FB7-8D8F-4F1283542895}" destId="{D2AB4B9B-9196-4A88-B030-D09FA295FDA0}" srcOrd="16" destOrd="0" presId="urn:microsoft.com/office/officeart/2005/8/layout/vList5"/>
    <dgm:cxn modelId="{43F8FED0-FF63-4A61-8417-9F17A301F289}" type="presParOf" srcId="{D2AB4B9B-9196-4A88-B030-D09FA295FDA0}" destId="{EF6B5D44-6AD1-4A02-8E62-90D78C42F1F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CD63D2-6641-4C8C-B643-29438A1BB6FC}" type="doc">
      <dgm:prSet loTypeId="urn:microsoft.com/office/officeart/2005/8/layout/list1" loCatId="list" qsTypeId="urn:microsoft.com/office/officeart/2005/8/quickstyle/simple3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ABA22841-769F-4ACB-AF15-B790BCB596EC}">
      <dgm:prSet phldrT="[Текст]" custT="1"/>
      <dgm:spPr/>
      <dgm:t>
        <a:bodyPr/>
        <a:lstStyle/>
        <a:p>
          <a:r>
            <a:rPr lang="ro-MD" sz="2200" dirty="0"/>
            <a:t>Furnizori</a:t>
          </a:r>
          <a:endParaRPr lang="en-US" sz="2200" dirty="0"/>
        </a:p>
      </dgm:t>
    </dgm:pt>
    <dgm:pt modelId="{3491C12A-3C4E-4C22-9600-C0537715F086}" type="parTrans" cxnId="{3CE37622-E629-4937-A0E7-58D21B63F620}">
      <dgm:prSet/>
      <dgm:spPr/>
      <dgm:t>
        <a:bodyPr/>
        <a:lstStyle/>
        <a:p>
          <a:endParaRPr lang="en-US" sz="1400"/>
        </a:p>
      </dgm:t>
    </dgm:pt>
    <dgm:pt modelId="{EA2E8CA0-6E02-4C9E-B8EE-BED2E78DA498}" type="sibTrans" cxnId="{3CE37622-E629-4937-A0E7-58D21B63F620}">
      <dgm:prSet/>
      <dgm:spPr/>
      <dgm:t>
        <a:bodyPr/>
        <a:lstStyle/>
        <a:p>
          <a:endParaRPr lang="en-US" sz="1400"/>
        </a:p>
      </dgm:t>
    </dgm:pt>
    <dgm:pt modelId="{B6725911-764E-4D56-935F-69AD247C8387}">
      <dgm:prSet phldrT="[Текст]" custT="1"/>
      <dgm:spPr/>
      <dgm:t>
        <a:bodyPr/>
        <a:lstStyle/>
        <a:p>
          <a:r>
            <a:rPr lang="ro-MD" sz="2200" dirty="0"/>
            <a:t>Clienți	</a:t>
          </a:r>
          <a:endParaRPr lang="en-US" sz="2200" dirty="0"/>
        </a:p>
      </dgm:t>
    </dgm:pt>
    <dgm:pt modelId="{0597FE58-947F-4701-80F9-3413EB541265}" type="parTrans" cxnId="{EF7D522F-F505-4FD4-B6A2-45A4AFB057B4}">
      <dgm:prSet/>
      <dgm:spPr/>
      <dgm:t>
        <a:bodyPr/>
        <a:lstStyle/>
        <a:p>
          <a:endParaRPr lang="en-US" sz="1400"/>
        </a:p>
      </dgm:t>
    </dgm:pt>
    <dgm:pt modelId="{EF6693F3-C02D-46F9-9ED2-BF6AC725745C}" type="sibTrans" cxnId="{EF7D522F-F505-4FD4-B6A2-45A4AFB057B4}">
      <dgm:prSet/>
      <dgm:spPr/>
      <dgm:t>
        <a:bodyPr/>
        <a:lstStyle/>
        <a:p>
          <a:endParaRPr lang="en-US" sz="1400"/>
        </a:p>
      </dgm:t>
    </dgm:pt>
    <dgm:pt modelId="{3B4D4B2B-4FED-412C-A8EA-E75E9F7B35C2}">
      <dgm:prSet phldrT="[Текст]" custT="1"/>
      <dgm:spPr/>
      <dgm:t>
        <a:bodyPr/>
        <a:lstStyle/>
        <a:p>
          <a:r>
            <a:rPr lang="ro-MD" sz="2200" dirty="0"/>
            <a:t>Alege o categorie de parteneri</a:t>
          </a:r>
          <a:endParaRPr lang="en-US" sz="2200" dirty="0"/>
        </a:p>
      </dgm:t>
    </dgm:pt>
    <dgm:pt modelId="{2B99B5A4-2489-4170-AB27-9822B1C72FDF}" type="sibTrans" cxnId="{86015519-ABB0-42CC-8659-076EFDCF18D7}">
      <dgm:prSet/>
      <dgm:spPr/>
      <dgm:t>
        <a:bodyPr/>
        <a:lstStyle/>
        <a:p>
          <a:endParaRPr lang="en-US" sz="1400"/>
        </a:p>
      </dgm:t>
    </dgm:pt>
    <dgm:pt modelId="{E1B04858-595D-4C1F-8E3A-89216B6152DF}" type="parTrans" cxnId="{86015519-ABB0-42CC-8659-076EFDCF18D7}">
      <dgm:prSet/>
      <dgm:spPr/>
      <dgm:t>
        <a:bodyPr/>
        <a:lstStyle/>
        <a:p>
          <a:endParaRPr lang="en-US" sz="1400"/>
        </a:p>
      </dgm:t>
    </dgm:pt>
    <dgm:pt modelId="{FA353DB3-9A6D-4BD9-A92C-9D86C1331256}">
      <dgm:prSet phldrT="[Текст]" custT="1"/>
      <dgm:spPr/>
      <dgm:t>
        <a:bodyPr/>
        <a:lstStyle/>
        <a:p>
          <a:r>
            <a:rPr lang="ro-MD" sz="2200" dirty="0"/>
            <a:t>Instituții publice,</a:t>
          </a:r>
          <a:endParaRPr lang="en-US" sz="2200" dirty="0"/>
        </a:p>
      </dgm:t>
    </dgm:pt>
    <dgm:pt modelId="{73F6D53F-AD10-43F0-8798-F69C38600AFE}" type="parTrans" cxnId="{09A8E6AE-ECFC-4099-BA49-7696EEAFF7AD}">
      <dgm:prSet/>
      <dgm:spPr/>
      <dgm:t>
        <a:bodyPr/>
        <a:lstStyle/>
        <a:p>
          <a:endParaRPr lang="en-US" sz="1400"/>
        </a:p>
      </dgm:t>
    </dgm:pt>
    <dgm:pt modelId="{1FC25AB8-B885-4CBB-BAB0-9B914579BD1F}" type="sibTrans" cxnId="{09A8E6AE-ECFC-4099-BA49-7696EEAFF7AD}">
      <dgm:prSet/>
      <dgm:spPr/>
      <dgm:t>
        <a:bodyPr/>
        <a:lstStyle/>
        <a:p>
          <a:endParaRPr lang="en-US" sz="1400"/>
        </a:p>
      </dgm:t>
    </dgm:pt>
    <dgm:pt modelId="{3330848D-F2EC-4621-9693-744708D0C814}">
      <dgm:prSet phldrT="[Текст]" custT="1"/>
      <dgm:spPr/>
      <dgm:t>
        <a:bodyPr/>
        <a:lstStyle/>
        <a:p>
          <a:r>
            <a:rPr lang="ro-MD" sz="2200" dirty="0"/>
            <a:t>Concurenți;</a:t>
          </a:r>
          <a:endParaRPr lang="en-US" sz="2200" dirty="0"/>
        </a:p>
      </dgm:t>
    </dgm:pt>
    <dgm:pt modelId="{3DC192A6-31D7-4151-97BE-C094AA49E3AE}" type="parTrans" cxnId="{28827310-B2D8-414A-A5DD-AE574A4A9B06}">
      <dgm:prSet/>
      <dgm:spPr/>
    </dgm:pt>
    <dgm:pt modelId="{747EB4AB-0D4E-4A5E-A4D8-19CE80A1519C}" type="sibTrans" cxnId="{28827310-B2D8-414A-A5DD-AE574A4A9B06}">
      <dgm:prSet/>
      <dgm:spPr/>
    </dgm:pt>
    <dgm:pt modelId="{76BA1733-0FFF-4E8A-9D41-E1FC7FAFA59D}">
      <dgm:prSet phldrT="[Текст]" custT="1"/>
      <dgm:spPr/>
      <dgm:t>
        <a:bodyPr/>
        <a:lstStyle/>
        <a:p>
          <a:r>
            <a:rPr lang="ro-MD" sz="2200" dirty="0"/>
            <a:t>Etc.</a:t>
          </a:r>
          <a:endParaRPr lang="en-US" sz="2200" dirty="0"/>
        </a:p>
      </dgm:t>
    </dgm:pt>
    <dgm:pt modelId="{DD4160C6-65A7-40C2-A2C9-4D57683B3C3A}" type="parTrans" cxnId="{CFB4BC3F-A7E3-4ECF-A285-8498717E5AE8}">
      <dgm:prSet/>
      <dgm:spPr/>
    </dgm:pt>
    <dgm:pt modelId="{BE12BD7D-2ADE-40BB-AF3E-127F26BC9F63}" type="sibTrans" cxnId="{CFB4BC3F-A7E3-4ECF-A285-8498717E5AE8}">
      <dgm:prSet/>
      <dgm:spPr/>
    </dgm:pt>
    <dgm:pt modelId="{B24B5941-4859-4A62-B8CB-8D2B6DCF7983}" type="pres">
      <dgm:prSet presAssocID="{97CD63D2-6641-4C8C-B643-29438A1BB6FC}" presName="linear" presStyleCnt="0">
        <dgm:presLayoutVars>
          <dgm:dir/>
          <dgm:animLvl val="lvl"/>
          <dgm:resizeHandles val="exact"/>
        </dgm:presLayoutVars>
      </dgm:prSet>
      <dgm:spPr/>
    </dgm:pt>
    <dgm:pt modelId="{D3F66E69-E475-4890-8127-036F596E863C}" type="pres">
      <dgm:prSet presAssocID="{3B4D4B2B-4FED-412C-A8EA-E75E9F7B35C2}" presName="parentLin" presStyleCnt="0"/>
      <dgm:spPr/>
    </dgm:pt>
    <dgm:pt modelId="{6EFF0545-5EED-4B3D-9414-D7F2A022F407}" type="pres">
      <dgm:prSet presAssocID="{3B4D4B2B-4FED-412C-A8EA-E75E9F7B35C2}" presName="parentLeftMargin" presStyleLbl="node1" presStyleIdx="0" presStyleCnt="1"/>
      <dgm:spPr/>
    </dgm:pt>
    <dgm:pt modelId="{87602CD2-2786-4FC8-85DD-96A9A7922198}" type="pres">
      <dgm:prSet presAssocID="{3B4D4B2B-4FED-412C-A8EA-E75E9F7B35C2}" presName="parentText" presStyleLbl="node1" presStyleIdx="0" presStyleCnt="1" custScaleY="38849">
        <dgm:presLayoutVars>
          <dgm:chMax val="0"/>
          <dgm:bulletEnabled val="1"/>
        </dgm:presLayoutVars>
      </dgm:prSet>
      <dgm:spPr/>
    </dgm:pt>
    <dgm:pt modelId="{D110497F-3A1C-4A0B-A366-084FD4BEEA91}" type="pres">
      <dgm:prSet presAssocID="{3B4D4B2B-4FED-412C-A8EA-E75E9F7B35C2}" presName="negativeSpace" presStyleCnt="0"/>
      <dgm:spPr/>
    </dgm:pt>
    <dgm:pt modelId="{8A0BBAE9-DEAA-4DB2-98C5-AAD9F965770A}" type="pres">
      <dgm:prSet presAssocID="{3B4D4B2B-4FED-412C-A8EA-E75E9F7B35C2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38CD2101-25CD-477A-90C9-561A9C7A30F7}" type="presOf" srcId="{B6725911-764E-4D56-935F-69AD247C8387}" destId="{8A0BBAE9-DEAA-4DB2-98C5-AAD9F965770A}" srcOrd="0" destOrd="1" presId="urn:microsoft.com/office/officeart/2005/8/layout/list1"/>
    <dgm:cxn modelId="{28827310-B2D8-414A-A5DD-AE574A4A9B06}" srcId="{3B4D4B2B-4FED-412C-A8EA-E75E9F7B35C2}" destId="{3330848D-F2EC-4621-9693-744708D0C814}" srcOrd="3" destOrd="0" parTransId="{3DC192A6-31D7-4151-97BE-C094AA49E3AE}" sibTransId="{747EB4AB-0D4E-4A5E-A4D8-19CE80A1519C}"/>
    <dgm:cxn modelId="{86015519-ABB0-42CC-8659-076EFDCF18D7}" srcId="{97CD63D2-6641-4C8C-B643-29438A1BB6FC}" destId="{3B4D4B2B-4FED-412C-A8EA-E75E9F7B35C2}" srcOrd="0" destOrd="0" parTransId="{E1B04858-595D-4C1F-8E3A-89216B6152DF}" sibTransId="{2B99B5A4-2489-4170-AB27-9822B1C72FDF}"/>
    <dgm:cxn modelId="{3CE37622-E629-4937-A0E7-58D21B63F620}" srcId="{3B4D4B2B-4FED-412C-A8EA-E75E9F7B35C2}" destId="{ABA22841-769F-4ACB-AF15-B790BCB596EC}" srcOrd="0" destOrd="0" parTransId="{3491C12A-3C4E-4C22-9600-C0537715F086}" sibTransId="{EA2E8CA0-6E02-4C9E-B8EE-BED2E78DA498}"/>
    <dgm:cxn modelId="{EF7D522F-F505-4FD4-B6A2-45A4AFB057B4}" srcId="{3B4D4B2B-4FED-412C-A8EA-E75E9F7B35C2}" destId="{B6725911-764E-4D56-935F-69AD247C8387}" srcOrd="1" destOrd="0" parTransId="{0597FE58-947F-4701-80F9-3413EB541265}" sibTransId="{EF6693F3-C02D-46F9-9ED2-BF6AC725745C}"/>
    <dgm:cxn modelId="{1E4DA838-31B2-4AEC-A8D1-52810198D3BB}" type="presOf" srcId="{3B4D4B2B-4FED-412C-A8EA-E75E9F7B35C2}" destId="{6EFF0545-5EED-4B3D-9414-D7F2A022F407}" srcOrd="0" destOrd="0" presId="urn:microsoft.com/office/officeart/2005/8/layout/list1"/>
    <dgm:cxn modelId="{CFB4BC3F-A7E3-4ECF-A285-8498717E5AE8}" srcId="{3B4D4B2B-4FED-412C-A8EA-E75E9F7B35C2}" destId="{76BA1733-0FFF-4E8A-9D41-E1FC7FAFA59D}" srcOrd="4" destOrd="0" parTransId="{DD4160C6-65A7-40C2-A2C9-4D57683B3C3A}" sibTransId="{BE12BD7D-2ADE-40BB-AF3E-127F26BC9F63}"/>
    <dgm:cxn modelId="{2BE3CC42-0C6A-4B66-8088-9DE1AEA5E5A1}" type="presOf" srcId="{3330848D-F2EC-4621-9693-744708D0C814}" destId="{8A0BBAE9-DEAA-4DB2-98C5-AAD9F965770A}" srcOrd="0" destOrd="3" presId="urn:microsoft.com/office/officeart/2005/8/layout/list1"/>
    <dgm:cxn modelId="{F0C9E67C-8EF2-4EC2-9508-D0C6B4A53351}" type="presOf" srcId="{97CD63D2-6641-4C8C-B643-29438A1BB6FC}" destId="{B24B5941-4859-4A62-B8CB-8D2B6DCF7983}" srcOrd="0" destOrd="0" presId="urn:microsoft.com/office/officeart/2005/8/layout/list1"/>
    <dgm:cxn modelId="{450F7586-ABFA-415F-8E43-4BB697AF03BD}" type="presOf" srcId="{FA353DB3-9A6D-4BD9-A92C-9D86C1331256}" destId="{8A0BBAE9-DEAA-4DB2-98C5-AAD9F965770A}" srcOrd="0" destOrd="2" presId="urn:microsoft.com/office/officeart/2005/8/layout/list1"/>
    <dgm:cxn modelId="{9E62818F-66F5-43BF-9B92-19EE4772121A}" type="presOf" srcId="{3B4D4B2B-4FED-412C-A8EA-E75E9F7B35C2}" destId="{87602CD2-2786-4FC8-85DD-96A9A7922198}" srcOrd="1" destOrd="0" presId="urn:microsoft.com/office/officeart/2005/8/layout/list1"/>
    <dgm:cxn modelId="{09A8E6AE-ECFC-4099-BA49-7696EEAFF7AD}" srcId="{3B4D4B2B-4FED-412C-A8EA-E75E9F7B35C2}" destId="{FA353DB3-9A6D-4BD9-A92C-9D86C1331256}" srcOrd="2" destOrd="0" parTransId="{73F6D53F-AD10-43F0-8798-F69C38600AFE}" sibTransId="{1FC25AB8-B885-4CBB-BAB0-9B914579BD1F}"/>
    <dgm:cxn modelId="{9E8B02C0-C34E-4A48-8C82-BE6AF9ACD367}" type="presOf" srcId="{ABA22841-769F-4ACB-AF15-B790BCB596EC}" destId="{8A0BBAE9-DEAA-4DB2-98C5-AAD9F965770A}" srcOrd="0" destOrd="0" presId="urn:microsoft.com/office/officeart/2005/8/layout/list1"/>
    <dgm:cxn modelId="{DB7FA0E8-6A3C-48CF-A89F-9B1BA26626AF}" type="presOf" srcId="{76BA1733-0FFF-4E8A-9D41-E1FC7FAFA59D}" destId="{8A0BBAE9-DEAA-4DB2-98C5-AAD9F965770A}" srcOrd="0" destOrd="4" presId="urn:microsoft.com/office/officeart/2005/8/layout/list1"/>
    <dgm:cxn modelId="{31A287FE-51B5-42FE-8E8C-CD1082E44FC5}" type="presParOf" srcId="{B24B5941-4859-4A62-B8CB-8D2B6DCF7983}" destId="{D3F66E69-E475-4890-8127-036F596E863C}" srcOrd="0" destOrd="0" presId="urn:microsoft.com/office/officeart/2005/8/layout/list1"/>
    <dgm:cxn modelId="{3A61872B-FCFF-4CD0-A551-FAD5C6C521D6}" type="presParOf" srcId="{D3F66E69-E475-4890-8127-036F596E863C}" destId="{6EFF0545-5EED-4B3D-9414-D7F2A022F407}" srcOrd="0" destOrd="0" presId="urn:microsoft.com/office/officeart/2005/8/layout/list1"/>
    <dgm:cxn modelId="{B62E3B47-29D0-44C8-B42F-C02BFB3C0133}" type="presParOf" srcId="{D3F66E69-E475-4890-8127-036F596E863C}" destId="{87602CD2-2786-4FC8-85DD-96A9A7922198}" srcOrd="1" destOrd="0" presId="urn:microsoft.com/office/officeart/2005/8/layout/list1"/>
    <dgm:cxn modelId="{1BDBCB18-A8A0-408B-9C0F-5773CA7472E1}" type="presParOf" srcId="{B24B5941-4859-4A62-B8CB-8D2B6DCF7983}" destId="{D110497F-3A1C-4A0B-A366-084FD4BEEA91}" srcOrd="1" destOrd="0" presId="urn:microsoft.com/office/officeart/2005/8/layout/list1"/>
    <dgm:cxn modelId="{94C4D893-97FC-471F-9DE6-EA7F5C7C6A44}" type="presParOf" srcId="{B24B5941-4859-4A62-B8CB-8D2B6DCF7983}" destId="{8A0BBAE9-DEAA-4DB2-98C5-AAD9F965770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CD63D2-6641-4C8C-B643-29438A1BB6FC}" type="doc">
      <dgm:prSet loTypeId="urn:microsoft.com/office/officeart/2005/8/layout/list1" loCatId="list" qsTypeId="urn:microsoft.com/office/officeart/2005/8/quickstyle/simple3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486B8035-9409-4AE7-8A66-1A27773375EF}">
      <dgm:prSet phldrT="[Текст]" custT="1"/>
      <dgm:spPr/>
      <dgm:t>
        <a:bodyPr/>
        <a:lstStyle/>
        <a:p>
          <a:r>
            <a:rPr lang="ro-MD" sz="2200" dirty="0"/>
            <a:t>Analizează unde te poți conecta</a:t>
          </a:r>
          <a:endParaRPr lang="en-US" sz="2200" dirty="0"/>
        </a:p>
      </dgm:t>
    </dgm:pt>
    <dgm:pt modelId="{09645263-1273-40A1-ADA3-78B1C8CA574B}" type="parTrans" cxnId="{BC406008-9535-465C-A96D-7EA0C8B1C6AF}">
      <dgm:prSet/>
      <dgm:spPr/>
      <dgm:t>
        <a:bodyPr/>
        <a:lstStyle/>
        <a:p>
          <a:endParaRPr lang="en-US" sz="1400"/>
        </a:p>
      </dgm:t>
    </dgm:pt>
    <dgm:pt modelId="{CE7239B6-8199-49D6-8643-FE7FAAB63392}" type="sibTrans" cxnId="{BC406008-9535-465C-A96D-7EA0C8B1C6AF}">
      <dgm:prSet/>
      <dgm:spPr/>
      <dgm:t>
        <a:bodyPr/>
        <a:lstStyle/>
        <a:p>
          <a:endParaRPr lang="en-US" sz="1400"/>
        </a:p>
      </dgm:t>
    </dgm:pt>
    <dgm:pt modelId="{F1A289FB-9D39-4E41-971B-99F25D4400EB}">
      <dgm:prSet phldrT="[Текст]" custT="1"/>
      <dgm:spPr/>
      <dgm:t>
        <a:bodyPr/>
        <a:lstStyle/>
        <a:p>
          <a:r>
            <a:rPr lang="ro-MD" sz="2200" dirty="0"/>
            <a:t>Expoziții online (Virtual events)</a:t>
          </a:r>
          <a:endParaRPr lang="en-US" sz="2200" dirty="0"/>
        </a:p>
      </dgm:t>
    </dgm:pt>
    <dgm:pt modelId="{02503B7D-C4BC-4A87-848D-DA5E529A733C}" type="parTrans" cxnId="{8970E602-1AD6-48C7-885F-712DA3A62ADA}">
      <dgm:prSet/>
      <dgm:spPr/>
      <dgm:t>
        <a:bodyPr/>
        <a:lstStyle/>
        <a:p>
          <a:endParaRPr lang="en-US" sz="1400"/>
        </a:p>
      </dgm:t>
    </dgm:pt>
    <dgm:pt modelId="{1E82D3AF-ECE0-44F6-98E5-B4082019A674}" type="sibTrans" cxnId="{8970E602-1AD6-48C7-885F-712DA3A62ADA}">
      <dgm:prSet/>
      <dgm:spPr/>
      <dgm:t>
        <a:bodyPr/>
        <a:lstStyle/>
        <a:p>
          <a:endParaRPr lang="en-US" sz="1400"/>
        </a:p>
      </dgm:t>
    </dgm:pt>
    <dgm:pt modelId="{F0FE675D-941C-4AA9-A0F4-24AA233382F1}">
      <dgm:prSet phldrT="[Текст]" custT="1"/>
      <dgm:spPr/>
      <dgm:t>
        <a:bodyPr/>
        <a:lstStyle/>
        <a:p>
          <a:r>
            <a:rPr lang="ro-MD" sz="2200" dirty="0"/>
            <a:t>Platforme de specialitate</a:t>
          </a:r>
          <a:endParaRPr lang="en-US" sz="2200" dirty="0"/>
        </a:p>
      </dgm:t>
    </dgm:pt>
    <dgm:pt modelId="{0BB87251-B689-4914-95A0-7DCDEF439BE4}" type="parTrans" cxnId="{5AD96527-C676-466D-B2CE-FEBB501F395B}">
      <dgm:prSet/>
      <dgm:spPr/>
      <dgm:t>
        <a:bodyPr/>
        <a:lstStyle/>
        <a:p>
          <a:endParaRPr lang="en-US" sz="1400"/>
        </a:p>
      </dgm:t>
    </dgm:pt>
    <dgm:pt modelId="{8C204155-8B81-40B6-B877-CA6D260FE17B}" type="sibTrans" cxnId="{5AD96527-C676-466D-B2CE-FEBB501F395B}">
      <dgm:prSet/>
      <dgm:spPr/>
      <dgm:t>
        <a:bodyPr/>
        <a:lstStyle/>
        <a:p>
          <a:endParaRPr lang="en-US" sz="1400"/>
        </a:p>
      </dgm:t>
    </dgm:pt>
    <dgm:pt modelId="{A761208E-9BEE-451C-AECC-E2823E35777F}">
      <dgm:prSet phldrT="[Текст]" custT="1"/>
      <dgm:spPr/>
      <dgm:t>
        <a:bodyPr/>
        <a:lstStyle/>
        <a:p>
          <a:r>
            <a:rPr lang="ro-MD" sz="2200" dirty="0"/>
            <a:t>Pagini și grupuri pe social media</a:t>
          </a:r>
          <a:endParaRPr lang="en-US" sz="2200" dirty="0"/>
        </a:p>
      </dgm:t>
    </dgm:pt>
    <dgm:pt modelId="{863C6191-E74C-4D73-9FE7-2F7B397BBACD}" type="parTrans" cxnId="{EDB1ACE2-EA65-4D18-A923-9E0A0D814195}">
      <dgm:prSet/>
      <dgm:spPr/>
      <dgm:t>
        <a:bodyPr/>
        <a:lstStyle/>
        <a:p>
          <a:endParaRPr lang="en-US" sz="1400"/>
        </a:p>
      </dgm:t>
    </dgm:pt>
    <dgm:pt modelId="{FB927ED1-4536-4690-B98E-1DB60FDB1BD5}" type="sibTrans" cxnId="{EDB1ACE2-EA65-4D18-A923-9E0A0D814195}">
      <dgm:prSet/>
      <dgm:spPr/>
      <dgm:t>
        <a:bodyPr/>
        <a:lstStyle/>
        <a:p>
          <a:endParaRPr lang="en-US" sz="1400"/>
        </a:p>
      </dgm:t>
    </dgm:pt>
    <dgm:pt modelId="{3BF03ECE-F7AB-43BE-A568-ABCB99029AE1}">
      <dgm:prSet phldrT="[Текст]" custT="1"/>
      <dgm:spPr/>
      <dgm:t>
        <a:bodyPr/>
        <a:lstStyle/>
        <a:p>
          <a:r>
            <a:rPr lang="ro-MD" sz="2200" dirty="0"/>
            <a:t>Recomanări (de la alți parteneri, de la prieteni, clienți, etc.)</a:t>
          </a:r>
          <a:endParaRPr lang="en-US" sz="2200" dirty="0"/>
        </a:p>
      </dgm:t>
    </dgm:pt>
    <dgm:pt modelId="{BF0DE3F7-EFAE-4ED9-86BA-8C0D59B8A770}" type="parTrans" cxnId="{8418ADA0-1CB2-4D9D-8719-EB4E42450FD4}">
      <dgm:prSet/>
      <dgm:spPr/>
      <dgm:t>
        <a:bodyPr/>
        <a:lstStyle/>
        <a:p>
          <a:endParaRPr lang="en-US" sz="1400"/>
        </a:p>
      </dgm:t>
    </dgm:pt>
    <dgm:pt modelId="{ED74C70C-DB21-4AA2-850D-1202ED41989E}" type="sibTrans" cxnId="{8418ADA0-1CB2-4D9D-8719-EB4E42450FD4}">
      <dgm:prSet/>
      <dgm:spPr/>
      <dgm:t>
        <a:bodyPr/>
        <a:lstStyle/>
        <a:p>
          <a:endParaRPr lang="en-US" sz="1400"/>
        </a:p>
      </dgm:t>
    </dgm:pt>
    <dgm:pt modelId="{2E9E8165-B288-4536-987C-1A31342E5A5F}">
      <dgm:prSet phldrT="[Текст]" custT="1"/>
      <dgm:spPr/>
      <dgm:t>
        <a:bodyPr/>
        <a:lstStyle/>
        <a:p>
          <a:r>
            <a:rPr lang="ro-MD" sz="2200" dirty="0"/>
            <a:t>Camere de comerț</a:t>
          </a:r>
          <a:endParaRPr lang="en-US" sz="2200" dirty="0"/>
        </a:p>
      </dgm:t>
    </dgm:pt>
    <dgm:pt modelId="{06826D8D-9703-486A-97D4-100097130DEA}" type="parTrans" cxnId="{7AD345A8-E800-49BE-B7EE-6BB5BBE22F45}">
      <dgm:prSet/>
      <dgm:spPr/>
      <dgm:t>
        <a:bodyPr/>
        <a:lstStyle/>
        <a:p>
          <a:endParaRPr lang="en-US" sz="1400"/>
        </a:p>
      </dgm:t>
    </dgm:pt>
    <dgm:pt modelId="{313F8A21-DFD5-452E-9517-AB0F6FD64546}" type="sibTrans" cxnId="{7AD345A8-E800-49BE-B7EE-6BB5BBE22F45}">
      <dgm:prSet/>
      <dgm:spPr/>
      <dgm:t>
        <a:bodyPr/>
        <a:lstStyle/>
        <a:p>
          <a:endParaRPr lang="en-US" sz="1400"/>
        </a:p>
      </dgm:t>
    </dgm:pt>
    <dgm:pt modelId="{7F8BC6A6-FDE0-45EA-9731-8AB026B3B2D8}">
      <dgm:prSet phldrT="[Текст]" custT="1"/>
      <dgm:spPr/>
      <dgm:t>
        <a:bodyPr/>
        <a:lstStyle/>
        <a:p>
          <a:r>
            <a:rPr lang="en-US" sz="2200" b="0" i="0" dirty="0"/>
            <a:t>Virtual Event Platform</a:t>
          </a:r>
          <a:endParaRPr lang="en-US" sz="2200" dirty="0"/>
        </a:p>
      </dgm:t>
    </dgm:pt>
    <dgm:pt modelId="{BCC980F1-CC6A-47A5-9534-52530033B507}" type="parTrans" cxnId="{E2813A96-D5AC-4E99-BF0C-74F25A2C1613}">
      <dgm:prSet/>
      <dgm:spPr/>
      <dgm:t>
        <a:bodyPr/>
        <a:lstStyle/>
        <a:p>
          <a:endParaRPr lang="en-US" sz="1400"/>
        </a:p>
      </dgm:t>
    </dgm:pt>
    <dgm:pt modelId="{165F1636-B9A3-4A3C-B784-A03D008DE435}" type="sibTrans" cxnId="{E2813A96-D5AC-4E99-BF0C-74F25A2C1613}">
      <dgm:prSet/>
      <dgm:spPr/>
      <dgm:t>
        <a:bodyPr/>
        <a:lstStyle/>
        <a:p>
          <a:endParaRPr lang="en-US" sz="1400"/>
        </a:p>
      </dgm:t>
    </dgm:pt>
    <dgm:pt modelId="{B24B5941-4859-4A62-B8CB-8D2B6DCF7983}" type="pres">
      <dgm:prSet presAssocID="{97CD63D2-6641-4C8C-B643-29438A1BB6FC}" presName="linear" presStyleCnt="0">
        <dgm:presLayoutVars>
          <dgm:dir/>
          <dgm:animLvl val="lvl"/>
          <dgm:resizeHandles val="exact"/>
        </dgm:presLayoutVars>
      </dgm:prSet>
      <dgm:spPr/>
    </dgm:pt>
    <dgm:pt modelId="{8AD8F616-3723-4485-9D89-C758308E4603}" type="pres">
      <dgm:prSet presAssocID="{486B8035-9409-4AE7-8A66-1A27773375EF}" presName="parentLin" presStyleCnt="0"/>
      <dgm:spPr/>
    </dgm:pt>
    <dgm:pt modelId="{8B378DEB-0945-4B38-8BAD-896FE40C8AEF}" type="pres">
      <dgm:prSet presAssocID="{486B8035-9409-4AE7-8A66-1A27773375EF}" presName="parentLeftMargin" presStyleLbl="node1" presStyleIdx="0" presStyleCnt="1"/>
      <dgm:spPr/>
    </dgm:pt>
    <dgm:pt modelId="{7028EFFC-BB62-4791-A5D8-9D640ECBD22A}" type="pres">
      <dgm:prSet presAssocID="{486B8035-9409-4AE7-8A66-1A27773375EF}" presName="parentText" presStyleLbl="node1" presStyleIdx="0" presStyleCnt="1" custScaleY="39044">
        <dgm:presLayoutVars>
          <dgm:chMax val="0"/>
          <dgm:bulletEnabled val="1"/>
        </dgm:presLayoutVars>
      </dgm:prSet>
      <dgm:spPr/>
    </dgm:pt>
    <dgm:pt modelId="{37B7A59D-A5F5-4699-BECD-C2E0857F919E}" type="pres">
      <dgm:prSet presAssocID="{486B8035-9409-4AE7-8A66-1A27773375EF}" presName="negativeSpace" presStyleCnt="0"/>
      <dgm:spPr/>
    </dgm:pt>
    <dgm:pt modelId="{33599A7B-ABC3-4B50-B151-96709D487546}" type="pres">
      <dgm:prSet presAssocID="{486B8035-9409-4AE7-8A66-1A27773375EF}" presName="childText" presStyleLbl="conFgAcc1" presStyleIdx="0" presStyleCnt="1" custScaleY="74109" custLinFactNeighborX="858" custLinFactNeighborY="81907">
        <dgm:presLayoutVars>
          <dgm:bulletEnabled val="1"/>
        </dgm:presLayoutVars>
      </dgm:prSet>
      <dgm:spPr/>
    </dgm:pt>
  </dgm:ptLst>
  <dgm:cxnLst>
    <dgm:cxn modelId="{8970E602-1AD6-48C7-885F-712DA3A62ADA}" srcId="{486B8035-9409-4AE7-8A66-1A27773375EF}" destId="{F1A289FB-9D39-4E41-971B-99F25D4400EB}" srcOrd="0" destOrd="0" parTransId="{02503B7D-C4BC-4A87-848D-DA5E529A733C}" sibTransId="{1E82D3AF-ECE0-44F6-98E5-B4082019A674}"/>
    <dgm:cxn modelId="{BC406008-9535-465C-A96D-7EA0C8B1C6AF}" srcId="{97CD63D2-6641-4C8C-B643-29438A1BB6FC}" destId="{486B8035-9409-4AE7-8A66-1A27773375EF}" srcOrd="0" destOrd="0" parTransId="{09645263-1273-40A1-ADA3-78B1C8CA574B}" sibTransId="{CE7239B6-8199-49D6-8643-FE7FAAB63392}"/>
    <dgm:cxn modelId="{3569130A-F62C-4B0F-B17C-BA362E92A632}" type="presOf" srcId="{486B8035-9409-4AE7-8A66-1A27773375EF}" destId="{8B378DEB-0945-4B38-8BAD-896FE40C8AEF}" srcOrd="0" destOrd="0" presId="urn:microsoft.com/office/officeart/2005/8/layout/list1"/>
    <dgm:cxn modelId="{FED7E511-C7A6-4B8B-B158-2E4FC52F4B9B}" type="presOf" srcId="{2E9E8165-B288-4536-987C-1A31342E5A5F}" destId="{33599A7B-ABC3-4B50-B151-96709D487546}" srcOrd="0" destOrd="4" presId="urn:microsoft.com/office/officeart/2005/8/layout/list1"/>
    <dgm:cxn modelId="{5AD96527-C676-466D-B2CE-FEBB501F395B}" srcId="{486B8035-9409-4AE7-8A66-1A27773375EF}" destId="{F0FE675D-941C-4AA9-A0F4-24AA233382F1}" srcOrd="1" destOrd="0" parTransId="{0BB87251-B689-4914-95A0-7DCDEF439BE4}" sibTransId="{8C204155-8B81-40B6-B877-CA6D260FE17B}"/>
    <dgm:cxn modelId="{0B76704E-096D-4652-868F-FB9D312FE071}" type="presOf" srcId="{7F8BC6A6-FDE0-45EA-9731-8AB026B3B2D8}" destId="{33599A7B-ABC3-4B50-B151-96709D487546}" srcOrd="0" destOrd="5" presId="urn:microsoft.com/office/officeart/2005/8/layout/list1"/>
    <dgm:cxn modelId="{F0C9E67C-8EF2-4EC2-9508-D0C6B4A53351}" type="presOf" srcId="{97CD63D2-6641-4C8C-B643-29438A1BB6FC}" destId="{B24B5941-4859-4A62-B8CB-8D2B6DCF7983}" srcOrd="0" destOrd="0" presId="urn:microsoft.com/office/officeart/2005/8/layout/list1"/>
    <dgm:cxn modelId="{F598258A-0430-4A8D-99FE-C326DC041364}" type="presOf" srcId="{3BF03ECE-F7AB-43BE-A568-ABCB99029AE1}" destId="{33599A7B-ABC3-4B50-B151-96709D487546}" srcOrd="0" destOrd="3" presId="urn:microsoft.com/office/officeart/2005/8/layout/list1"/>
    <dgm:cxn modelId="{BD5C2E95-1EBC-4A28-B423-E5367883F43F}" type="presOf" srcId="{486B8035-9409-4AE7-8A66-1A27773375EF}" destId="{7028EFFC-BB62-4791-A5D8-9D640ECBD22A}" srcOrd="1" destOrd="0" presId="urn:microsoft.com/office/officeart/2005/8/layout/list1"/>
    <dgm:cxn modelId="{E2813A96-D5AC-4E99-BF0C-74F25A2C1613}" srcId="{486B8035-9409-4AE7-8A66-1A27773375EF}" destId="{7F8BC6A6-FDE0-45EA-9731-8AB026B3B2D8}" srcOrd="5" destOrd="0" parTransId="{BCC980F1-CC6A-47A5-9534-52530033B507}" sibTransId="{165F1636-B9A3-4A3C-B784-A03D008DE435}"/>
    <dgm:cxn modelId="{8418ADA0-1CB2-4D9D-8719-EB4E42450FD4}" srcId="{486B8035-9409-4AE7-8A66-1A27773375EF}" destId="{3BF03ECE-F7AB-43BE-A568-ABCB99029AE1}" srcOrd="3" destOrd="0" parTransId="{BF0DE3F7-EFAE-4ED9-86BA-8C0D59B8A770}" sibTransId="{ED74C70C-DB21-4AA2-850D-1202ED41989E}"/>
    <dgm:cxn modelId="{7AD345A8-E800-49BE-B7EE-6BB5BBE22F45}" srcId="{486B8035-9409-4AE7-8A66-1A27773375EF}" destId="{2E9E8165-B288-4536-987C-1A31342E5A5F}" srcOrd="4" destOrd="0" parTransId="{06826D8D-9703-486A-97D4-100097130DEA}" sibTransId="{313F8A21-DFD5-452E-9517-AB0F6FD64546}"/>
    <dgm:cxn modelId="{6A224FAD-5C21-471F-8785-796F47D31259}" type="presOf" srcId="{F0FE675D-941C-4AA9-A0F4-24AA233382F1}" destId="{33599A7B-ABC3-4B50-B151-96709D487546}" srcOrd="0" destOrd="1" presId="urn:microsoft.com/office/officeart/2005/8/layout/list1"/>
    <dgm:cxn modelId="{717A4BB5-A21B-4DD0-A211-C3794A7FF01F}" type="presOf" srcId="{F1A289FB-9D39-4E41-971B-99F25D4400EB}" destId="{33599A7B-ABC3-4B50-B151-96709D487546}" srcOrd="0" destOrd="0" presId="urn:microsoft.com/office/officeart/2005/8/layout/list1"/>
    <dgm:cxn modelId="{EDB1ACE2-EA65-4D18-A923-9E0A0D814195}" srcId="{486B8035-9409-4AE7-8A66-1A27773375EF}" destId="{A761208E-9BEE-451C-AECC-E2823E35777F}" srcOrd="2" destOrd="0" parTransId="{863C6191-E74C-4D73-9FE7-2F7B397BBACD}" sibTransId="{FB927ED1-4536-4690-B98E-1DB60FDB1BD5}"/>
    <dgm:cxn modelId="{D3E20CFB-95F9-4230-9B73-04F7DFA348A8}" type="presOf" srcId="{A761208E-9BEE-451C-AECC-E2823E35777F}" destId="{33599A7B-ABC3-4B50-B151-96709D487546}" srcOrd="0" destOrd="2" presId="urn:microsoft.com/office/officeart/2005/8/layout/list1"/>
    <dgm:cxn modelId="{A98F8C93-0F42-4065-838E-15BF92B66020}" type="presParOf" srcId="{B24B5941-4859-4A62-B8CB-8D2B6DCF7983}" destId="{8AD8F616-3723-4485-9D89-C758308E4603}" srcOrd="0" destOrd="0" presId="urn:microsoft.com/office/officeart/2005/8/layout/list1"/>
    <dgm:cxn modelId="{B3EA1753-066F-470A-8027-6850A836538F}" type="presParOf" srcId="{8AD8F616-3723-4485-9D89-C758308E4603}" destId="{8B378DEB-0945-4B38-8BAD-896FE40C8AEF}" srcOrd="0" destOrd="0" presId="urn:microsoft.com/office/officeart/2005/8/layout/list1"/>
    <dgm:cxn modelId="{5AF0E239-7D01-4C91-B5CE-847C9FD6A2E5}" type="presParOf" srcId="{8AD8F616-3723-4485-9D89-C758308E4603}" destId="{7028EFFC-BB62-4791-A5D8-9D640ECBD22A}" srcOrd="1" destOrd="0" presId="urn:microsoft.com/office/officeart/2005/8/layout/list1"/>
    <dgm:cxn modelId="{6004B1FD-78EB-4F26-93C9-96726B180827}" type="presParOf" srcId="{B24B5941-4859-4A62-B8CB-8D2B6DCF7983}" destId="{37B7A59D-A5F5-4699-BECD-C2E0857F919E}" srcOrd="1" destOrd="0" presId="urn:microsoft.com/office/officeart/2005/8/layout/list1"/>
    <dgm:cxn modelId="{815FBD73-F5A7-43BA-ADF9-7ED3506A4050}" type="presParOf" srcId="{B24B5941-4859-4A62-B8CB-8D2B6DCF7983}" destId="{33599A7B-ABC3-4B50-B151-96709D487546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CD63D2-6641-4C8C-B643-29438A1BB6FC}" type="doc">
      <dgm:prSet loTypeId="urn:microsoft.com/office/officeart/2005/8/layout/list1" loCatId="list" qsTypeId="urn:microsoft.com/office/officeart/2005/8/quickstyle/simple3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090981FC-F6D1-4FFD-9BE4-04A77B63DBB5}">
      <dgm:prSet phldrT="[Текст]" custT="1"/>
      <dgm:spPr/>
      <dgm:t>
        <a:bodyPr/>
        <a:lstStyle/>
        <a:p>
          <a:r>
            <a:rPr lang="ro-MD" sz="2200" dirty="0"/>
            <a:t>Analizează canalele de comunicare potrivite contextului</a:t>
          </a:r>
          <a:endParaRPr lang="en-US" sz="2200" dirty="0"/>
        </a:p>
      </dgm:t>
    </dgm:pt>
    <dgm:pt modelId="{51D4C9E5-927E-4362-8D96-FA5AEF1AAC81}" type="parTrans" cxnId="{DA69F48C-A5EC-4106-926B-2B8663CD6FA2}">
      <dgm:prSet/>
      <dgm:spPr/>
      <dgm:t>
        <a:bodyPr/>
        <a:lstStyle/>
        <a:p>
          <a:endParaRPr lang="en-US" sz="1400"/>
        </a:p>
      </dgm:t>
    </dgm:pt>
    <dgm:pt modelId="{7380A7F0-2637-4956-89BF-8EDA26503842}" type="sibTrans" cxnId="{DA69F48C-A5EC-4106-926B-2B8663CD6FA2}">
      <dgm:prSet/>
      <dgm:spPr/>
      <dgm:t>
        <a:bodyPr/>
        <a:lstStyle/>
        <a:p>
          <a:endParaRPr lang="en-US" sz="1400"/>
        </a:p>
      </dgm:t>
    </dgm:pt>
    <dgm:pt modelId="{B8B9E293-2468-498E-8D57-9773F970BA69}">
      <dgm:prSet phldrT="[Текст]" custT="1"/>
      <dgm:spPr/>
      <dgm:t>
        <a:bodyPr/>
        <a:lstStyle/>
        <a:p>
          <a:r>
            <a:rPr lang="ro-MD" sz="2200" dirty="0"/>
            <a:t>E-mail</a:t>
          </a:r>
          <a:endParaRPr lang="en-US" sz="2200" dirty="0"/>
        </a:p>
      </dgm:t>
    </dgm:pt>
    <dgm:pt modelId="{0DA98795-30D6-4023-A47E-B7994374D81E}" type="parTrans" cxnId="{7D7314B9-501C-45C9-AA95-162840C21C32}">
      <dgm:prSet/>
      <dgm:spPr/>
      <dgm:t>
        <a:bodyPr/>
        <a:lstStyle/>
        <a:p>
          <a:endParaRPr lang="en-US" sz="1400"/>
        </a:p>
      </dgm:t>
    </dgm:pt>
    <dgm:pt modelId="{82CE33B0-7ED4-4E31-8B8E-6C2C3F6C3DE8}" type="sibTrans" cxnId="{7D7314B9-501C-45C9-AA95-162840C21C32}">
      <dgm:prSet/>
      <dgm:spPr/>
      <dgm:t>
        <a:bodyPr/>
        <a:lstStyle/>
        <a:p>
          <a:endParaRPr lang="en-US" sz="1400"/>
        </a:p>
      </dgm:t>
    </dgm:pt>
    <dgm:pt modelId="{54A89FF9-8F08-40A8-B2B6-B5C473B61413}">
      <dgm:prSet phldrT="[Текст]" custT="1"/>
      <dgm:spPr/>
      <dgm:t>
        <a:bodyPr/>
        <a:lstStyle/>
        <a:p>
          <a:r>
            <a:rPr lang="ro-MD" sz="2200" dirty="0"/>
            <a:t>Message private pe social media</a:t>
          </a:r>
          <a:endParaRPr lang="en-US" sz="2200" dirty="0"/>
        </a:p>
      </dgm:t>
    </dgm:pt>
    <dgm:pt modelId="{88C2FAC3-3BC1-4A53-8679-F12BC121183A}" type="parTrans" cxnId="{CC7657AF-83A6-4F8B-BCB0-F3C3246848BD}">
      <dgm:prSet/>
      <dgm:spPr/>
      <dgm:t>
        <a:bodyPr/>
        <a:lstStyle/>
        <a:p>
          <a:endParaRPr lang="en-US" sz="1400"/>
        </a:p>
      </dgm:t>
    </dgm:pt>
    <dgm:pt modelId="{E08E85C4-F2E9-4F96-8A5D-0F481BD2EA9E}" type="sibTrans" cxnId="{CC7657AF-83A6-4F8B-BCB0-F3C3246848BD}">
      <dgm:prSet/>
      <dgm:spPr/>
      <dgm:t>
        <a:bodyPr/>
        <a:lstStyle/>
        <a:p>
          <a:endParaRPr lang="en-US" sz="1400"/>
        </a:p>
      </dgm:t>
    </dgm:pt>
    <dgm:pt modelId="{128180CF-1CE9-4866-B935-1857734FCEA9}">
      <dgm:prSet phldrT="[Текст]" custT="1"/>
      <dgm:spPr/>
      <dgm:t>
        <a:bodyPr/>
        <a:lstStyle/>
        <a:p>
          <a:r>
            <a:rPr lang="ro-MD" sz="2200" dirty="0"/>
            <a:t>Reclamă sponsorizată</a:t>
          </a:r>
          <a:endParaRPr lang="en-US" sz="2200" dirty="0"/>
        </a:p>
      </dgm:t>
    </dgm:pt>
    <dgm:pt modelId="{501502E2-EB3A-4ADE-9E6E-B680F7859155}" type="parTrans" cxnId="{2EFEC096-A5C5-45D6-A53D-5CEEB31CA438}">
      <dgm:prSet/>
      <dgm:spPr/>
      <dgm:t>
        <a:bodyPr/>
        <a:lstStyle/>
        <a:p>
          <a:endParaRPr lang="en-US" sz="1400"/>
        </a:p>
      </dgm:t>
    </dgm:pt>
    <dgm:pt modelId="{366C62AA-33D7-42A2-9368-23E183C4EC27}" type="sibTrans" cxnId="{2EFEC096-A5C5-45D6-A53D-5CEEB31CA438}">
      <dgm:prSet/>
      <dgm:spPr/>
      <dgm:t>
        <a:bodyPr/>
        <a:lstStyle/>
        <a:p>
          <a:endParaRPr lang="en-US" sz="1400"/>
        </a:p>
      </dgm:t>
    </dgm:pt>
    <dgm:pt modelId="{96BEB970-E279-4F0E-B55F-802C9B068F8B}">
      <dgm:prSet phldrT="[Текст]" custT="1"/>
      <dgm:spPr/>
      <dgm:t>
        <a:bodyPr/>
        <a:lstStyle/>
        <a:p>
          <a:r>
            <a:rPr lang="ro-MD" sz="2200" dirty="0"/>
            <a:t>Online </a:t>
          </a:r>
          <a:r>
            <a:rPr lang="en-US" sz="2200" b="0" i="0" dirty="0"/>
            <a:t>Networking Sessions</a:t>
          </a:r>
          <a:endParaRPr lang="en-US" sz="2200" dirty="0"/>
        </a:p>
      </dgm:t>
    </dgm:pt>
    <dgm:pt modelId="{20DD506D-E24D-4722-ADEA-20FD033BCF47}" type="parTrans" cxnId="{24DEE392-6379-4544-AE66-C6D08A6CCEB2}">
      <dgm:prSet/>
      <dgm:spPr/>
      <dgm:t>
        <a:bodyPr/>
        <a:lstStyle/>
        <a:p>
          <a:endParaRPr lang="en-US" sz="1400"/>
        </a:p>
      </dgm:t>
    </dgm:pt>
    <dgm:pt modelId="{2BD3FF41-BDD0-4D72-9C20-781F72CFCFD3}" type="sibTrans" cxnId="{24DEE392-6379-4544-AE66-C6D08A6CCEB2}">
      <dgm:prSet/>
      <dgm:spPr/>
      <dgm:t>
        <a:bodyPr/>
        <a:lstStyle/>
        <a:p>
          <a:endParaRPr lang="en-US" sz="1400"/>
        </a:p>
      </dgm:t>
    </dgm:pt>
    <dgm:pt modelId="{DECA72E6-EAD6-4EC0-8A7E-34981008BD11}">
      <dgm:prSet phldrT="[Текст]" custT="1"/>
      <dgm:spPr/>
      <dgm:t>
        <a:bodyPr/>
        <a:lstStyle/>
        <a:p>
          <a:r>
            <a:rPr lang="en-US" sz="2200" dirty="0" err="1"/>
            <a:t>Creșteți</a:t>
          </a:r>
          <a:r>
            <a:rPr lang="en-US" sz="2200" dirty="0"/>
            <a:t> </a:t>
          </a:r>
          <a:r>
            <a:rPr lang="en-US" sz="2200" dirty="0" err="1"/>
            <a:t>prezenț</a:t>
          </a:r>
          <a:r>
            <a:rPr lang="ro-MD" sz="2200" dirty="0"/>
            <a:t>a</a:t>
          </a:r>
          <a:r>
            <a:rPr lang="en-US" sz="2200" dirty="0"/>
            <a:t> pe </a:t>
          </a:r>
          <a:r>
            <a:rPr lang="en-US" sz="2200" dirty="0" err="1"/>
            <a:t>rețelele</a:t>
          </a:r>
          <a:r>
            <a:rPr lang="en-US" sz="2200" dirty="0"/>
            <a:t> so</a:t>
          </a:r>
          <a:r>
            <a:rPr lang="ro-MD" sz="2200" dirty="0"/>
            <a:t>ciale</a:t>
          </a:r>
          <a:endParaRPr lang="en-US" sz="2200" dirty="0"/>
        </a:p>
      </dgm:t>
    </dgm:pt>
    <dgm:pt modelId="{372541FF-DF4B-45EA-9CE6-F05B71397733}" type="parTrans" cxnId="{D59795C9-C592-4698-A558-CF56FDCBB9E6}">
      <dgm:prSet/>
      <dgm:spPr/>
      <dgm:t>
        <a:bodyPr/>
        <a:lstStyle/>
        <a:p>
          <a:endParaRPr lang="en-US" sz="1400"/>
        </a:p>
      </dgm:t>
    </dgm:pt>
    <dgm:pt modelId="{5A86A52A-0C5F-4213-9A3B-89E49C9953CF}" type="sibTrans" cxnId="{D59795C9-C592-4698-A558-CF56FDCBB9E6}">
      <dgm:prSet/>
      <dgm:spPr/>
      <dgm:t>
        <a:bodyPr/>
        <a:lstStyle/>
        <a:p>
          <a:endParaRPr lang="en-US" sz="1400"/>
        </a:p>
      </dgm:t>
    </dgm:pt>
    <dgm:pt modelId="{B24B5941-4859-4A62-B8CB-8D2B6DCF7983}" type="pres">
      <dgm:prSet presAssocID="{97CD63D2-6641-4C8C-B643-29438A1BB6FC}" presName="linear" presStyleCnt="0">
        <dgm:presLayoutVars>
          <dgm:dir/>
          <dgm:animLvl val="lvl"/>
          <dgm:resizeHandles val="exact"/>
        </dgm:presLayoutVars>
      </dgm:prSet>
      <dgm:spPr/>
    </dgm:pt>
    <dgm:pt modelId="{8C6CB2C6-0F42-44B9-AB1B-644FDCC16F39}" type="pres">
      <dgm:prSet presAssocID="{090981FC-F6D1-4FFD-9BE4-04A77B63DBB5}" presName="parentLin" presStyleCnt="0"/>
      <dgm:spPr/>
    </dgm:pt>
    <dgm:pt modelId="{7DBE6BED-052B-45F3-B4BA-54A435A01EE4}" type="pres">
      <dgm:prSet presAssocID="{090981FC-F6D1-4FFD-9BE4-04A77B63DBB5}" presName="parentLeftMargin" presStyleLbl="node1" presStyleIdx="0" presStyleCnt="1"/>
      <dgm:spPr/>
    </dgm:pt>
    <dgm:pt modelId="{64991844-9EC5-43A2-909E-6C4CBF225012}" type="pres">
      <dgm:prSet presAssocID="{090981FC-F6D1-4FFD-9BE4-04A77B63DBB5}" presName="parentText" presStyleLbl="node1" presStyleIdx="0" presStyleCnt="1" custScaleY="38547" custLinFactNeighborX="30711" custLinFactNeighborY="40323">
        <dgm:presLayoutVars>
          <dgm:chMax val="0"/>
          <dgm:bulletEnabled val="1"/>
        </dgm:presLayoutVars>
      </dgm:prSet>
      <dgm:spPr/>
    </dgm:pt>
    <dgm:pt modelId="{A8E0CDE8-7B33-4865-811D-E5B099B16D8B}" type="pres">
      <dgm:prSet presAssocID="{090981FC-F6D1-4FFD-9BE4-04A77B63DBB5}" presName="negativeSpace" presStyleCnt="0"/>
      <dgm:spPr/>
    </dgm:pt>
    <dgm:pt modelId="{2AFE2454-7874-4D9A-BE5A-B520481D74A6}" type="pres">
      <dgm:prSet presAssocID="{090981FC-F6D1-4FFD-9BE4-04A77B63DBB5}" presName="childText" presStyleLbl="conFgAcc1" presStyleIdx="0" presStyleCnt="1" custLinFactNeighborX="1288" custLinFactNeighborY="78129">
        <dgm:presLayoutVars>
          <dgm:bulletEnabled val="1"/>
        </dgm:presLayoutVars>
      </dgm:prSet>
      <dgm:spPr/>
    </dgm:pt>
  </dgm:ptLst>
  <dgm:cxnLst>
    <dgm:cxn modelId="{43A3761D-C311-4E99-A492-67BFC9734B41}" type="presOf" srcId="{96BEB970-E279-4F0E-B55F-802C9B068F8B}" destId="{2AFE2454-7874-4D9A-BE5A-B520481D74A6}" srcOrd="0" destOrd="3" presId="urn:microsoft.com/office/officeart/2005/8/layout/list1"/>
    <dgm:cxn modelId="{172AB039-5A98-46D6-AAE9-29DA7953B41A}" type="presOf" srcId="{54A89FF9-8F08-40A8-B2B6-B5C473B61413}" destId="{2AFE2454-7874-4D9A-BE5A-B520481D74A6}" srcOrd="0" destOrd="1" presId="urn:microsoft.com/office/officeart/2005/8/layout/list1"/>
    <dgm:cxn modelId="{0F04EA47-9147-4541-BA99-332B51CEE7FD}" type="presOf" srcId="{128180CF-1CE9-4866-B935-1857734FCEA9}" destId="{2AFE2454-7874-4D9A-BE5A-B520481D74A6}" srcOrd="0" destOrd="2" presId="urn:microsoft.com/office/officeart/2005/8/layout/list1"/>
    <dgm:cxn modelId="{647BA954-EA13-4E90-B17D-660BABBE43D6}" type="presOf" srcId="{090981FC-F6D1-4FFD-9BE4-04A77B63DBB5}" destId="{64991844-9EC5-43A2-909E-6C4CBF225012}" srcOrd="1" destOrd="0" presId="urn:microsoft.com/office/officeart/2005/8/layout/list1"/>
    <dgm:cxn modelId="{F0C9E67C-8EF2-4EC2-9508-D0C6B4A53351}" type="presOf" srcId="{97CD63D2-6641-4C8C-B643-29438A1BB6FC}" destId="{B24B5941-4859-4A62-B8CB-8D2B6DCF7983}" srcOrd="0" destOrd="0" presId="urn:microsoft.com/office/officeart/2005/8/layout/list1"/>
    <dgm:cxn modelId="{72F80F8B-9264-421E-B45C-E82011079542}" type="presOf" srcId="{DECA72E6-EAD6-4EC0-8A7E-34981008BD11}" destId="{2AFE2454-7874-4D9A-BE5A-B520481D74A6}" srcOrd="0" destOrd="4" presId="urn:microsoft.com/office/officeart/2005/8/layout/list1"/>
    <dgm:cxn modelId="{DA69F48C-A5EC-4106-926B-2B8663CD6FA2}" srcId="{97CD63D2-6641-4C8C-B643-29438A1BB6FC}" destId="{090981FC-F6D1-4FFD-9BE4-04A77B63DBB5}" srcOrd="0" destOrd="0" parTransId="{51D4C9E5-927E-4362-8D96-FA5AEF1AAC81}" sibTransId="{7380A7F0-2637-4956-89BF-8EDA26503842}"/>
    <dgm:cxn modelId="{24DEE392-6379-4544-AE66-C6D08A6CCEB2}" srcId="{090981FC-F6D1-4FFD-9BE4-04A77B63DBB5}" destId="{96BEB970-E279-4F0E-B55F-802C9B068F8B}" srcOrd="3" destOrd="0" parTransId="{20DD506D-E24D-4722-ADEA-20FD033BCF47}" sibTransId="{2BD3FF41-BDD0-4D72-9C20-781F72CFCFD3}"/>
    <dgm:cxn modelId="{2EFEC096-A5C5-45D6-A53D-5CEEB31CA438}" srcId="{090981FC-F6D1-4FFD-9BE4-04A77B63DBB5}" destId="{128180CF-1CE9-4866-B935-1857734FCEA9}" srcOrd="2" destOrd="0" parTransId="{501502E2-EB3A-4ADE-9E6E-B680F7859155}" sibTransId="{366C62AA-33D7-42A2-9368-23E183C4EC27}"/>
    <dgm:cxn modelId="{4387129F-6359-403E-A544-31FE7AE5BA35}" type="presOf" srcId="{090981FC-F6D1-4FFD-9BE4-04A77B63DBB5}" destId="{7DBE6BED-052B-45F3-B4BA-54A435A01EE4}" srcOrd="0" destOrd="0" presId="urn:microsoft.com/office/officeart/2005/8/layout/list1"/>
    <dgm:cxn modelId="{CC7657AF-83A6-4F8B-BCB0-F3C3246848BD}" srcId="{090981FC-F6D1-4FFD-9BE4-04A77B63DBB5}" destId="{54A89FF9-8F08-40A8-B2B6-B5C473B61413}" srcOrd="1" destOrd="0" parTransId="{88C2FAC3-3BC1-4A53-8679-F12BC121183A}" sibTransId="{E08E85C4-F2E9-4F96-8A5D-0F481BD2EA9E}"/>
    <dgm:cxn modelId="{7D7314B9-501C-45C9-AA95-162840C21C32}" srcId="{090981FC-F6D1-4FFD-9BE4-04A77B63DBB5}" destId="{B8B9E293-2468-498E-8D57-9773F970BA69}" srcOrd="0" destOrd="0" parTransId="{0DA98795-30D6-4023-A47E-B7994374D81E}" sibTransId="{82CE33B0-7ED4-4E31-8B8E-6C2C3F6C3DE8}"/>
    <dgm:cxn modelId="{D59795C9-C592-4698-A558-CF56FDCBB9E6}" srcId="{090981FC-F6D1-4FFD-9BE4-04A77B63DBB5}" destId="{DECA72E6-EAD6-4EC0-8A7E-34981008BD11}" srcOrd="4" destOrd="0" parTransId="{372541FF-DF4B-45EA-9CE6-F05B71397733}" sibTransId="{5A86A52A-0C5F-4213-9A3B-89E49C9953CF}"/>
    <dgm:cxn modelId="{DC2794E3-894C-453A-A0D6-57288BB7869A}" type="presOf" srcId="{B8B9E293-2468-498E-8D57-9773F970BA69}" destId="{2AFE2454-7874-4D9A-BE5A-B520481D74A6}" srcOrd="0" destOrd="0" presId="urn:microsoft.com/office/officeart/2005/8/layout/list1"/>
    <dgm:cxn modelId="{B0EE76FA-A206-4873-8DA6-44F401A431F4}" type="presParOf" srcId="{B24B5941-4859-4A62-B8CB-8D2B6DCF7983}" destId="{8C6CB2C6-0F42-44B9-AB1B-644FDCC16F39}" srcOrd="0" destOrd="0" presId="urn:microsoft.com/office/officeart/2005/8/layout/list1"/>
    <dgm:cxn modelId="{F88A979A-0F18-4B46-B7B4-23C367AA6155}" type="presParOf" srcId="{8C6CB2C6-0F42-44B9-AB1B-644FDCC16F39}" destId="{7DBE6BED-052B-45F3-B4BA-54A435A01EE4}" srcOrd="0" destOrd="0" presId="urn:microsoft.com/office/officeart/2005/8/layout/list1"/>
    <dgm:cxn modelId="{D48EEF46-CB02-473F-B262-0FD040D142BF}" type="presParOf" srcId="{8C6CB2C6-0F42-44B9-AB1B-644FDCC16F39}" destId="{64991844-9EC5-43A2-909E-6C4CBF225012}" srcOrd="1" destOrd="0" presId="urn:microsoft.com/office/officeart/2005/8/layout/list1"/>
    <dgm:cxn modelId="{246A9B06-DDEA-4930-B542-B962AD092285}" type="presParOf" srcId="{B24B5941-4859-4A62-B8CB-8D2B6DCF7983}" destId="{A8E0CDE8-7B33-4865-811D-E5B099B16D8B}" srcOrd="1" destOrd="0" presId="urn:microsoft.com/office/officeart/2005/8/layout/list1"/>
    <dgm:cxn modelId="{E835F1DB-D3E2-4AF0-AFA3-F96F08D27436}" type="presParOf" srcId="{B24B5941-4859-4A62-B8CB-8D2B6DCF7983}" destId="{2AFE2454-7874-4D9A-BE5A-B520481D74A6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A74CE09-3769-457B-BF26-72B2C92D0629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F56126F-4B74-4C99-8C8D-98A570FCF94E}">
      <dgm:prSet custT="1"/>
      <dgm:spPr/>
      <dgm:t>
        <a:bodyPr/>
        <a:lstStyle/>
        <a:p>
          <a:r>
            <a:rPr lang="ro-MD" sz="1600" dirty="0"/>
            <a:t>Finanțe</a:t>
          </a:r>
          <a:endParaRPr lang="en-US" sz="1600" dirty="0"/>
        </a:p>
      </dgm:t>
    </dgm:pt>
    <dgm:pt modelId="{F6BC17E2-933D-44DC-B6B4-36F4745B66D6}" type="parTrans" cxnId="{2DFFD9D5-140D-419A-8089-4628E8D8D2B3}">
      <dgm:prSet/>
      <dgm:spPr/>
      <dgm:t>
        <a:bodyPr/>
        <a:lstStyle/>
        <a:p>
          <a:endParaRPr lang="en-US"/>
        </a:p>
      </dgm:t>
    </dgm:pt>
    <dgm:pt modelId="{9D986DE8-D264-4330-9FFD-68DF88B6F98A}" type="sibTrans" cxnId="{2DFFD9D5-140D-419A-8089-4628E8D8D2B3}">
      <dgm:prSet/>
      <dgm:spPr/>
      <dgm:t>
        <a:bodyPr/>
        <a:lstStyle/>
        <a:p>
          <a:endParaRPr lang="en-US"/>
        </a:p>
      </dgm:t>
    </dgm:pt>
    <dgm:pt modelId="{7AC4454F-EDA7-47C9-98E2-16BEF36B88CD}">
      <dgm:prSet custT="1"/>
      <dgm:spPr/>
      <dgm:t>
        <a:bodyPr/>
        <a:lstStyle/>
        <a:p>
          <a:r>
            <a:rPr lang="ro-MD" sz="1600" dirty="0"/>
            <a:t>Timp</a:t>
          </a:r>
          <a:endParaRPr lang="en-US" sz="1600" dirty="0"/>
        </a:p>
      </dgm:t>
    </dgm:pt>
    <dgm:pt modelId="{28F17EFB-B4D8-428D-A3CF-B6985B03EC1B}" type="parTrans" cxnId="{3CC1C29A-4A8A-421B-8EA6-2FF8E64D3FF0}">
      <dgm:prSet/>
      <dgm:spPr/>
      <dgm:t>
        <a:bodyPr/>
        <a:lstStyle/>
        <a:p>
          <a:endParaRPr lang="en-US"/>
        </a:p>
      </dgm:t>
    </dgm:pt>
    <dgm:pt modelId="{3C70C61B-990B-4C37-B0DA-B967ACB8C1A3}" type="sibTrans" cxnId="{3CC1C29A-4A8A-421B-8EA6-2FF8E64D3FF0}">
      <dgm:prSet/>
      <dgm:spPr/>
      <dgm:t>
        <a:bodyPr/>
        <a:lstStyle/>
        <a:p>
          <a:endParaRPr lang="en-US"/>
        </a:p>
      </dgm:t>
    </dgm:pt>
    <dgm:pt modelId="{E32836A8-037A-4F4A-84DD-81999FDAA600}">
      <dgm:prSet custT="1"/>
      <dgm:spPr/>
      <dgm:t>
        <a:bodyPr/>
        <a:lstStyle/>
        <a:p>
          <a:r>
            <a:rPr lang="ro-MD" sz="1600"/>
            <a:t>Resurse umane</a:t>
          </a:r>
          <a:endParaRPr lang="en-US" sz="1600"/>
        </a:p>
      </dgm:t>
    </dgm:pt>
    <dgm:pt modelId="{2ADD95F7-FFD6-449C-8F45-8746D1904E49}" type="parTrans" cxnId="{357477E5-B15C-4B6C-BD68-87F40A35790C}">
      <dgm:prSet/>
      <dgm:spPr/>
      <dgm:t>
        <a:bodyPr/>
        <a:lstStyle/>
        <a:p>
          <a:endParaRPr lang="en-US"/>
        </a:p>
      </dgm:t>
    </dgm:pt>
    <dgm:pt modelId="{15C79415-0F7F-4633-8084-4594DE607181}" type="sibTrans" cxnId="{357477E5-B15C-4B6C-BD68-87F40A35790C}">
      <dgm:prSet/>
      <dgm:spPr/>
      <dgm:t>
        <a:bodyPr/>
        <a:lstStyle/>
        <a:p>
          <a:endParaRPr lang="en-US"/>
        </a:p>
      </dgm:t>
    </dgm:pt>
    <dgm:pt modelId="{EE2E0A58-BB27-4B09-A49E-53814D81E672}">
      <dgm:prSet custT="1"/>
      <dgm:spPr/>
      <dgm:t>
        <a:bodyPr/>
        <a:lstStyle/>
        <a:p>
          <a:r>
            <a:rPr lang="ro-MD" sz="1600" dirty="0"/>
            <a:t>Resurse tehnice (calculator, aplicații)</a:t>
          </a:r>
          <a:endParaRPr lang="en-US" sz="1600" dirty="0"/>
        </a:p>
      </dgm:t>
    </dgm:pt>
    <dgm:pt modelId="{C29C3101-3EB2-4EC6-8C84-B253EECFFA7A}" type="parTrans" cxnId="{FB46E844-CDBC-436A-8795-BF716EB39C75}">
      <dgm:prSet/>
      <dgm:spPr/>
      <dgm:t>
        <a:bodyPr/>
        <a:lstStyle/>
        <a:p>
          <a:endParaRPr lang="en-US"/>
        </a:p>
      </dgm:t>
    </dgm:pt>
    <dgm:pt modelId="{B9ED22D4-BD00-4434-89B5-0E2649050362}" type="sibTrans" cxnId="{FB46E844-CDBC-436A-8795-BF716EB39C75}">
      <dgm:prSet/>
      <dgm:spPr/>
      <dgm:t>
        <a:bodyPr/>
        <a:lstStyle/>
        <a:p>
          <a:endParaRPr lang="en-US"/>
        </a:p>
      </dgm:t>
    </dgm:pt>
    <dgm:pt modelId="{AC773BB5-6479-408D-9F2D-6E46FA43F28B}">
      <dgm:prSet custT="1"/>
      <dgm:spPr/>
      <dgm:t>
        <a:bodyPr/>
        <a:lstStyle/>
        <a:p>
          <a:r>
            <a:rPr lang="ro-MD" sz="1600"/>
            <a:t>Etc.</a:t>
          </a:r>
          <a:endParaRPr lang="en-US" sz="1600"/>
        </a:p>
      </dgm:t>
    </dgm:pt>
    <dgm:pt modelId="{4F07F913-FC6C-4252-9143-8A4E32555DFD}" type="parTrans" cxnId="{5539824A-247D-4B7E-8301-8DCEEE4F6C33}">
      <dgm:prSet/>
      <dgm:spPr/>
      <dgm:t>
        <a:bodyPr/>
        <a:lstStyle/>
        <a:p>
          <a:endParaRPr lang="en-US"/>
        </a:p>
      </dgm:t>
    </dgm:pt>
    <dgm:pt modelId="{3D4521EE-8819-41F8-959E-6BF3ECD4E45E}" type="sibTrans" cxnId="{5539824A-247D-4B7E-8301-8DCEEE4F6C33}">
      <dgm:prSet/>
      <dgm:spPr/>
      <dgm:t>
        <a:bodyPr/>
        <a:lstStyle/>
        <a:p>
          <a:endParaRPr lang="en-US"/>
        </a:p>
      </dgm:t>
    </dgm:pt>
    <dgm:pt modelId="{3756D3C5-8DD8-4803-82B5-80F6EC3704E5}" type="pres">
      <dgm:prSet presAssocID="{EA74CE09-3769-457B-BF26-72B2C92D0629}" presName="linear" presStyleCnt="0">
        <dgm:presLayoutVars>
          <dgm:animLvl val="lvl"/>
          <dgm:resizeHandles val="exact"/>
        </dgm:presLayoutVars>
      </dgm:prSet>
      <dgm:spPr/>
    </dgm:pt>
    <dgm:pt modelId="{497C29EF-920F-4E9E-BFF7-EA16A920921B}" type="pres">
      <dgm:prSet presAssocID="{AF56126F-4B74-4C99-8C8D-98A570FCF94E}" presName="parentText" presStyleLbl="node1" presStyleIdx="0" presStyleCnt="5" custLinFactY="-37152" custLinFactNeighborX="-19830" custLinFactNeighborY="-100000">
        <dgm:presLayoutVars>
          <dgm:chMax val="0"/>
          <dgm:bulletEnabled val="1"/>
        </dgm:presLayoutVars>
      </dgm:prSet>
      <dgm:spPr/>
    </dgm:pt>
    <dgm:pt modelId="{46B7B72E-F58A-44EA-B936-6ADFCCEDEB95}" type="pres">
      <dgm:prSet presAssocID="{9D986DE8-D264-4330-9FFD-68DF88B6F98A}" presName="spacer" presStyleCnt="0"/>
      <dgm:spPr/>
    </dgm:pt>
    <dgm:pt modelId="{A6F28AD6-E6F0-49A3-9F83-2310180BDF5D}" type="pres">
      <dgm:prSet presAssocID="{7AC4454F-EDA7-47C9-98E2-16BEF36B88CD}" presName="parentText" presStyleLbl="node1" presStyleIdx="1" presStyleCnt="5" custLinFactY="164" custLinFactNeighborY="100000">
        <dgm:presLayoutVars>
          <dgm:chMax val="0"/>
          <dgm:bulletEnabled val="1"/>
        </dgm:presLayoutVars>
      </dgm:prSet>
      <dgm:spPr/>
    </dgm:pt>
    <dgm:pt modelId="{5EFA4A4A-1E14-4B91-A570-52BD1E32BEDA}" type="pres">
      <dgm:prSet presAssocID="{3C70C61B-990B-4C37-B0DA-B967ACB8C1A3}" presName="spacer" presStyleCnt="0"/>
      <dgm:spPr/>
    </dgm:pt>
    <dgm:pt modelId="{5F9070F9-A305-4057-9300-277AB36C0A95}" type="pres">
      <dgm:prSet presAssocID="{E32836A8-037A-4F4A-84DD-81999FDAA600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F244ED9-72D0-4E2A-A12F-141BBD6AA62A}" type="pres">
      <dgm:prSet presAssocID="{15C79415-0F7F-4633-8084-4594DE607181}" presName="spacer" presStyleCnt="0"/>
      <dgm:spPr/>
    </dgm:pt>
    <dgm:pt modelId="{68C2B6DF-F5F3-4F7D-A2A3-ACF01E2C89B1}" type="pres">
      <dgm:prSet presAssocID="{EE2E0A58-BB27-4B09-A49E-53814D81E672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758D5755-C44A-41BF-A597-5DB737F31060}" type="pres">
      <dgm:prSet presAssocID="{B9ED22D4-BD00-4434-89B5-0E2649050362}" presName="spacer" presStyleCnt="0"/>
      <dgm:spPr/>
    </dgm:pt>
    <dgm:pt modelId="{FA9069EB-A29C-4A2A-B756-5237963E2EC5}" type="pres">
      <dgm:prSet presAssocID="{AC773BB5-6479-408D-9F2D-6E46FA43F28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A51A7A2A-A302-4944-B583-BFE268232116}" type="presOf" srcId="{E32836A8-037A-4F4A-84DD-81999FDAA600}" destId="{5F9070F9-A305-4057-9300-277AB36C0A95}" srcOrd="0" destOrd="0" presId="urn:microsoft.com/office/officeart/2005/8/layout/vList2"/>
    <dgm:cxn modelId="{FB46E844-CDBC-436A-8795-BF716EB39C75}" srcId="{EA74CE09-3769-457B-BF26-72B2C92D0629}" destId="{EE2E0A58-BB27-4B09-A49E-53814D81E672}" srcOrd="3" destOrd="0" parTransId="{C29C3101-3EB2-4EC6-8C84-B253EECFFA7A}" sibTransId="{B9ED22D4-BD00-4434-89B5-0E2649050362}"/>
    <dgm:cxn modelId="{5539824A-247D-4B7E-8301-8DCEEE4F6C33}" srcId="{EA74CE09-3769-457B-BF26-72B2C92D0629}" destId="{AC773BB5-6479-408D-9F2D-6E46FA43F28B}" srcOrd="4" destOrd="0" parTransId="{4F07F913-FC6C-4252-9143-8A4E32555DFD}" sibTransId="{3D4521EE-8819-41F8-959E-6BF3ECD4E45E}"/>
    <dgm:cxn modelId="{C36E6978-CEB4-4715-84D1-82ADECBE4FA6}" type="presOf" srcId="{AF56126F-4B74-4C99-8C8D-98A570FCF94E}" destId="{497C29EF-920F-4E9E-BFF7-EA16A920921B}" srcOrd="0" destOrd="0" presId="urn:microsoft.com/office/officeart/2005/8/layout/vList2"/>
    <dgm:cxn modelId="{FD4DD082-F615-4B08-9BEE-CA009A4827E8}" type="presOf" srcId="{EE2E0A58-BB27-4B09-A49E-53814D81E672}" destId="{68C2B6DF-F5F3-4F7D-A2A3-ACF01E2C89B1}" srcOrd="0" destOrd="0" presId="urn:microsoft.com/office/officeart/2005/8/layout/vList2"/>
    <dgm:cxn modelId="{3CC1C29A-4A8A-421B-8EA6-2FF8E64D3FF0}" srcId="{EA74CE09-3769-457B-BF26-72B2C92D0629}" destId="{7AC4454F-EDA7-47C9-98E2-16BEF36B88CD}" srcOrd="1" destOrd="0" parTransId="{28F17EFB-B4D8-428D-A3CF-B6985B03EC1B}" sibTransId="{3C70C61B-990B-4C37-B0DA-B967ACB8C1A3}"/>
    <dgm:cxn modelId="{84A8709B-F64A-4F17-865B-2B76DE1C54F3}" type="presOf" srcId="{AC773BB5-6479-408D-9F2D-6E46FA43F28B}" destId="{FA9069EB-A29C-4A2A-B756-5237963E2EC5}" srcOrd="0" destOrd="0" presId="urn:microsoft.com/office/officeart/2005/8/layout/vList2"/>
    <dgm:cxn modelId="{0CBFAEA0-6995-4EFF-B929-67D9C4A65C6F}" type="presOf" srcId="{EA74CE09-3769-457B-BF26-72B2C92D0629}" destId="{3756D3C5-8DD8-4803-82B5-80F6EC3704E5}" srcOrd="0" destOrd="0" presId="urn:microsoft.com/office/officeart/2005/8/layout/vList2"/>
    <dgm:cxn modelId="{BC1C7CB4-006E-4853-89B5-DC208CF85EB3}" type="presOf" srcId="{7AC4454F-EDA7-47C9-98E2-16BEF36B88CD}" destId="{A6F28AD6-E6F0-49A3-9F83-2310180BDF5D}" srcOrd="0" destOrd="0" presId="urn:microsoft.com/office/officeart/2005/8/layout/vList2"/>
    <dgm:cxn modelId="{2DFFD9D5-140D-419A-8089-4628E8D8D2B3}" srcId="{EA74CE09-3769-457B-BF26-72B2C92D0629}" destId="{AF56126F-4B74-4C99-8C8D-98A570FCF94E}" srcOrd="0" destOrd="0" parTransId="{F6BC17E2-933D-44DC-B6B4-36F4745B66D6}" sibTransId="{9D986DE8-D264-4330-9FFD-68DF88B6F98A}"/>
    <dgm:cxn modelId="{357477E5-B15C-4B6C-BD68-87F40A35790C}" srcId="{EA74CE09-3769-457B-BF26-72B2C92D0629}" destId="{E32836A8-037A-4F4A-84DD-81999FDAA600}" srcOrd="2" destOrd="0" parTransId="{2ADD95F7-FFD6-449C-8F45-8746D1904E49}" sibTransId="{15C79415-0F7F-4633-8084-4594DE607181}"/>
    <dgm:cxn modelId="{C8D13A3B-7203-4CB5-8FE6-5EBCAB891724}" type="presParOf" srcId="{3756D3C5-8DD8-4803-82B5-80F6EC3704E5}" destId="{497C29EF-920F-4E9E-BFF7-EA16A920921B}" srcOrd="0" destOrd="0" presId="urn:microsoft.com/office/officeart/2005/8/layout/vList2"/>
    <dgm:cxn modelId="{F4B06B87-7E4E-42DF-819B-F633474DCAD6}" type="presParOf" srcId="{3756D3C5-8DD8-4803-82B5-80F6EC3704E5}" destId="{46B7B72E-F58A-44EA-B936-6ADFCCEDEB95}" srcOrd="1" destOrd="0" presId="urn:microsoft.com/office/officeart/2005/8/layout/vList2"/>
    <dgm:cxn modelId="{3D6EB3B9-9C5A-472F-B33D-140446E376CF}" type="presParOf" srcId="{3756D3C5-8DD8-4803-82B5-80F6EC3704E5}" destId="{A6F28AD6-E6F0-49A3-9F83-2310180BDF5D}" srcOrd="2" destOrd="0" presId="urn:microsoft.com/office/officeart/2005/8/layout/vList2"/>
    <dgm:cxn modelId="{4457ABCF-9F88-4117-86D8-5483DF762876}" type="presParOf" srcId="{3756D3C5-8DD8-4803-82B5-80F6EC3704E5}" destId="{5EFA4A4A-1E14-4B91-A570-52BD1E32BEDA}" srcOrd="3" destOrd="0" presId="urn:microsoft.com/office/officeart/2005/8/layout/vList2"/>
    <dgm:cxn modelId="{6DC0A4D3-C4CB-4CE5-AD84-CC2D391AC7BC}" type="presParOf" srcId="{3756D3C5-8DD8-4803-82B5-80F6EC3704E5}" destId="{5F9070F9-A305-4057-9300-277AB36C0A95}" srcOrd="4" destOrd="0" presId="urn:microsoft.com/office/officeart/2005/8/layout/vList2"/>
    <dgm:cxn modelId="{01E9C030-FB04-446E-9B43-3AABC295C47F}" type="presParOf" srcId="{3756D3C5-8DD8-4803-82B5-80F6EC3704E5}" destId="{7F244ED9-72D0-4E2A-A12F-141BBD6AA62A}" srcOrd="5" destOrd="0" presId="urn:microsoft.com/office/officeart/2005/8/layout/vList2"/>
    <dgm:cxn modelId="{87793D63-0E99-4DC6-9747-879B198A408C}" type="presParOf" srcId="{3756D3C5-8DD8-4803-82B5-80F6EC3704E5}" destId="{68C2B6DF-F5F3-4F7D-A2A3-ACF01E2C89B1}" srcOrd="6" destOrd="0" presId="urn:microsoft.com/office/officeart/2005/8/layout/vList2"/>
    <dgm:cxn modelId="{735088CC-689B-4AFF-AD52-28F30F918CE8}" type="presParOf" srcId="{3756D3C5-8DD8-4803-82B5-80F6EC3704E5}" destId="{758D5755-C44A-41BF-A597-5DB737F31060}" srcOrd="7" destOrd="0" presId="urn:microsoft.com/office/officeart/2005/8/layout/vList2"/>
    <dgm:cxn modelId="{27EA26B3-6742-4008-8211-5CDE1CF42582}" type="presParOf" srcId="{3756D3C5-8DD8-4803-82B5-80F6EC3704E5}" destId="{FA9069EB-A29C-4A2A-B756-5237963E2EC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A79D71C-A14B-4D6C-AB4B-37F0287EBD3D}" type="doc">
      <dgm:prSet loTypeId="urn:microsoft.com/office/officeart/2005/8/layout/vList3" loCatId="list" qsTypeId="urn:microsoft.com/office/officeart/2005/8/quickstyle/simple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CEB1D559-9804-413D-9C62-3E5FCE9097CE}">
      <dgm:prSet custT="1"/>
      <dgm:spPr/>
      <dgm:t>
        <a:bodyPr/>
        <a:lstStyle/>
        <a:p>
          <a:r>
            <a:rPr lang="ro-MD" sz="1600" dirty="0"/>
            <a:t>Cât de eficientă este networkingul creat?</a:t>
          </a:r>
          <a:endParaRPr lang="en-US" sz="1600" dirty="0"/>
        </a:p>
      </dgm:t>
    </dgm:pt>
    <dgm:pt modelId="{8036878F-2219-45CA-8C61-25C94C045BCE}" type="parTrans" cxnId="{25F6BFDA-FC54-4DDB-8424-5CE6A1638312}">
      <dgm:prSet/>
      <dgm:spPr/>
      <dgm:t>
        <a:bodyPr/>
        <a:lstStyle/>
        <a:p>
          <a:endParaRPr lang="en-US" sz="1600"/>
        </a:p>
      </dgm:t>
    </dgm:pt>
    <dgm:pt modelId="{75CE473D-FE73-4E38-91A7-B93BA87F3B3D}" type="sibTrans" cxnId="{25F6BFDA-FC54-4DDB-8424-5CE6A1638312}">
      <dgm:prSet/>
      <dgm:spPr/>
      <dgm:t>
        <a:bodyPr/>
        <a:lstStyle/>
        <a:p>
          <a:endParaRPr lang="en-US" sz="1600"/>
        </a:p>
      </dgm:t>
    </dgm:pt>
    <dgm:pt modelId="{B3D7F221-9157-4134-8494-E8C7938422E5}">
      <dgm:prSet custT="1"/>
      <dgm:spPr/>
      <dgm:t>
        <a:bodyPr/>
        <a:lstStyle/>
        <a:p>
          <a:r>
            <a:rPr lang="ro-MD" sz="1600" dirty="0"/>
            <a:t>Care metode de comunicare sunt cele mai eficiente?</a:t>
          </a:r>
          <a:endParaRPr lang="en-US" sz="1600" dirty="0"/>
        </a:p>
      </dgm:t>
    </dgm:pt>
    <dgm:pt modelId="{4125EF52-28BB-4B04-AFA4-66FE181620D5}" type="parTrans" cxnId="{74981F86-155B-4CE1-A9B0-804BE3155E73}">
      <dgm:prSet/>
      <dgm:spPr/>
      <dgm:t>
        <a:bodyPr/>
        <a:lstStyle/>
        <a:p>
          <a:endParaRPr lang="en-US" sz="1600"/>
        </a:p>
      </dgm:t>
    </dgm:pt>
    <dgm:pt modelId="{B372B321-8B6A-427E-BD1A-F4CEA9662E10}" type="sibTrans" cxnId="{74981F86-155B-4CE1-A9B0-804BE3155E73}">
      <dgm:prSet/>
      <dgm:spPr/>
      <dgm:t>
        <a:bodyPr/>
        <a:lstStyle/>
        <a:p>
          <a:endParaRPr lang="en-US" sz="1600"/>
        </a:p>
      </dgm:t>
    </dgm:pt>
    <dgm:pt modelId="{85F06197-E46D-46F5-B1A1-DA0B0F41CF08}">
      <dgm:prSet custT="1"/>
      <dgm:spPr/>
      <dgm:t>
        <a:bodyPr/>
        <a:lstStyle/>
        <a:p>
          <a:r>
            <a:rPr lang="ro-MD" sz="1600" dirty="0"/>
            <a:t>Care sunt beneficiile pe termen scurt, mediu și lung?</a:t>
          </a:r>
          <a:endParaRPr lang="en-US" sz="1600" dirty="0"/>
        </a:p>
      </dgm:t>
    </dgm:pt>
    <dgm:pt modelId="{593A64BB-5AEA-44B7-ACB6-1E46EA9E6AE5}" type="parTrans" cxnId="{3751F176-776B-4E09-8B0C-1ACDA355AFDD}">
      <dgm:prSet/>
      <dgm:spPr/>
      <dgm:t>
        <a:bodyPr/>
        <a:lstStyle/>
        <a:p>
          <a:endParaRPr lang="en-US" sz="1600"/>
        </a:p>
      </dgm:t>
    </dgm:pt>
    <dgm:pt modelId="{4831015A-2D43-43DA-AD48-D64CA1133FF2}" type="sibTrans" cxnId="{3751F176-776B-4E09-8B0C-1ACDA355AFDD}">
      <dgm:prSet/>
      <dgm:spPr/>
      <dgm:t>
        <a:bodyPr/>
        <a:lstStyle/>
        <a:p>
          <a:endParaRPr lang="en-US" sz="1600"/>
        </a:p>
      </dgm:t>
    </dgm:pt>
    <dgm:pt modelId="{C66F764A-2EB2-49E8-BAA3-EDC0253C04CF}" type="pres">
      <dgm:prSet presAssocID="{AA79D71C-A14B-4D6C-AB4B-37F0287EBD3D}" presName="linearFlow" presStyleCnt="0">
        <dgm:presLayoutVars>
          <dgm:dir/>
          <dgm:resizeHandles val="exact"/>
        </dgm:presLayoutVars>
      </dgm:prSet>
      <dgm:spPr/>
    </dgm:pt>
    <dgm:pt modelId="{4487CCFC-7CA9-428D-8DFF-E4F68A9ECDE8}" type="pres">
      <dgm:prSet presAssocID="{CEB1D559-9804-413D-9C62-3E5FCE9097CE}" presName="composite" presStyleCnt="0"/>
      <dgm:spPr/>
    </dgm:pt>
    <dgm:pt modelId="{D88EF4A8-E820-44EF-85B6-9E8CAB75743D}" type="pres">
      <dgm:prSet presAssocID="{CEB1D559-9804-413D-9C62-3E5FCE9097CE}" presName="imgShp" presStyleLbl="fgImgPlace1" presStyleIdx="0" presStyleCnt="3"/>
      <dgm:spPr/>
    </dgm:pt>
    <dgm:pt modelId="{63BC1232-8466-46D9-9FE4-F888B27BA3F1}" type="pres">
      <dgm:prSet presAssocID="{CEB1D559-9804-413D-9C62-3E5FCE9097CE}" presName="txShp" presStyleLbl="node1" presStyleIdx="0" presStyleCnt="3">
        <dgm:presLayoutVars>
          <dgm:bulletEnabled val="1"/>
        </dgm:presLayoutVars>
      </dgm:prSet>
      <dgm:spPr/>
    </dgm:pt>
    <dgm:pt modelId="{69D349B3-0567-4C87-BB9B-9424D70241B2}" type="pres">
      <dgm:prSet presAssocID="{75CE473D-FE73-4E38-91A7-B93BA87F3B3D}" presName="spacing" presStyleCnt="0"/>
      <dgm:spPr/>
    </dgm:pt>
    <dgm:pt modelId="{1D8D7FA4-73F0-45C7-9582-09B9B7DFD709}" type="pres">
      <dgm:prSet presAssocID="{B3D7F221-9157-4134-8494-E8C7938422E5}" presName="composite" presStyleCnt="0"/>
      <dgm:spPr/>
    </dgm:pt>
    <dgm:pt modelId="{758415CE-4A67-4A95-9317-666938F61771}" type="pres">
      <dgm:prSet presAssocID="{B3D7F221-9157-4134-8494-E8C7938422E5}" presName="imgShp" presStyleLbl="fgImgPlace1" presStyleIdx="1" presStyleCnt="3"/>
      <dgm:spPr/>
    </dgm:pt>
    <dgm:pt modelId="{AAB91F86-0E58-49C6-95CE-5B4C4002DA8A}" type="pres">
      <dgm:prSet presAssocID="{B3D7F221-9157-4134-8494-E8C7938422E5}" presName="txShp" presStyleLbl="node1" presStyleIdx="1" presStyleCnt="3">
        <dgm:presLayoutVars>
          <dgm:bulletEnabled val="1"/>
        </dgm:presLayoutVars>
      </dgm:prSet>
      <dgm:spPr/>
    </dgm:pt>
    <dgm:pt modelId="{C7558A1A-E4B2-4255-B8FE-FB60531DE3DB}" type="pres">
      <dgm:prSet presAssocID="{B372B321-8B6A-427E-BD1A-F4CEA9662E10}" presName="spacing" presStyleCnt="0"/>
      <dgm:spPr/>
    </dgm:pt>
    <dgm:pt modelId="{05D071F9-DECE-4278-BB0C-FC154FE29588}" type="pres">
      <dgm:prSet presAssocID="{85F06197-E46D-46F5-B1A1-DA0B0F41CF08}" presName="composite" presStyleCnt="0"/>
      <dgm:spPr/>
    </dgm:pt>
    <dgm:pt modelId="{65F8E5D6-4F04-4349-9162-84911C426C20}" type="pres">
      <dgm:prSet presAssocID="{85F06197-E46D-46F5-B1A1-DA0B0F41CF08}" presName="imgShp" presStyleLbl="fgImgPlace1" presStyleIdx="2" presStyleCnt="3"/>
      <dgm:spPr/>
    </dgm:pt>
    <dgm:pt modelId="{773D53AC-4F2C-48B0-8C1A-77365271DA73}" type="pres">
      <dgm:prSet presAssocID="{85F06197-E46D-46F5-B1A1-DA0B0F41CF08}" presName="txShp" presStyleLbl="node1" presStyleIdx="2" presStyleCnt="3">
        <dgm:presLayoutVars>
          <dgm:bulletEnabled val="1"/>
        </dgm:presLayoutVars>
      </dgm:prSet>
      <dgm:spPr/>
    </dgm:pt>
  </dgm:ptLst>
  <dgm:cxnLst>
    <dgm:cxn modelId="{36E9B574-254D-44D5-84F5-A86B8580C3EF}" type="presOf" srcId="{AA79D71C-A14B-4D6C-AB4B-37F0287EBD3D}" destId="{C66F764A-2EB2-49E8-BAA3-EDC0253C04CF}" srcOrd="0" destOrd="0" presId="urn:microsoft.com/office/officeart/2005/8/layout/vList3"/>
    <dgm:cxn modelId="{8F88F174-627A-48C7-8CF3-38D29417F2DF}" type="presOf" srcId="{CEB1D559-9804-413D-9C62-3E5FCE9097CE}" destId="{63BC1232-8466-46D9-9FE4-F888B27BA3F1}" srcOrd="0" destOrd="0" presId="urn:microsoft.com/office/officeart/2005/8/layout/vList3"/>
    <dgm:cxn modelId="{3751F176-776B-4E09-8B0C-1ACDA355AFDD}" srcId="{AA79D71C-A14B-4D6C-AB4B-37F0287EBD3D}" destId="{85F06197-E46D-46F5-B1A1-DA0B0F41CF08}" srcOrd="2" destOrd="0" parTransId="{593A64BB-5AEA-44B7-ACB6-1E46EA9E6AE5}" sibTransId="{4831015A-2D43-43DA-AD48-D64CA1133FF2}"/>
    <dgm:cxn modelId="{74981F86-155B-4CE1-A9B0-804BE3155E73}" srcId="{AA79D71C-A14B-4D6C-AB4B-37F0287EBD3D}" destId="{B3D7F221-9157-4134-8494-E8C7938422E5}" srcOrd="1" destOrd="0" parTransId="{4125EF52-28BB-4B04-AFA4-66FE181620D5}" sibTransId="{B372B321-8B6A-427E-BD1A-F4CEA9662E10}"/>
    <dgm:cxn modelId="{DD11F2CB-FC6A-4642-B89F-5975A74FEC80}" type="presOf" srcId="{85F06197-E46D-46F5-B1A1-DA0B0F41CF08}" destId="{773D53AC-4F2C-48B0-8C1A-77365271DA73}" srcOrd="0" destOrd="0" presId="urn:microsoft.com/office/officeart/2005/8/layout/vList3"/>
    <dgm:cxn modelId="{25F6BFDA-FC54-4DDB-8424-5CE6A1638312}" srcId="{AA79D71C-A14B-4D6C-AB4B-37F0287EBD3D}" destId="{CEB1D559-9804-413D-9C62-3E5FCE9097CE}" srcOrd="0" destOrd="0" parTransId="{8036878F-2219-45CA-8C61-25C94C045BCE}" sibTransId="{75CE473D-FE73-4E38-91A7-B93BA87F3B3D}"/>
    <dgm:cxn modelId="{F50DEFDA-83AF-4435-B1EB-2F5D043927CD}" type="presOf" srcId="{B3D7F221-9157-4134-8494-E8C7938422E5}" destId="{AAB91F86-0E58-49C6-95CE-5B4C4002DA8A}" srcOrd="0" destOrd="0" presId="urn:microsoft.com/office/officeart/2005/8/layout/vList3"/>
    <dgm:cxn modelId="{A828AE7B-0289-45FA-8BFB-ACA7D5D189F2}" type="presParOf" srcId="{C66F764A-2EB2-49E8-BAA3-EDC0253C04CF}" destId="{4487CCFC-7CA9-428D-8DFF-E4F68A9ECDE8}" srcOrd="0" destOrd="0" presId="urn:microsoft.com/office/officeart/2005/8/layout/vList3"/>
    <dgm:cxn modelId="{05DEA93F-556C-4251-8522-98CED3A9370A}" type="presParOf" srcId="{4487CCFC-7CA9-428D-8DFF-E4F68A9ECDE8}" destId="{D88EF4A8-E820-44EF-85B6-9E8CAB75743D}" srcOrd="0" destOrd="0" presId="urn:microsoft.com/office/officeart/2005/8/layout/vList3"/>
    <dgm:cxn modelId="{EC9ECD3A-5647-4B94-AE0F-B22C7A6A2138}" type="presParOf" srcId="{4487CCFC-7CA9-428D-8DFF-E4F68A9ECDE8}" destId="{63BC1232-8466-46D9-9FE4-F888B27BA3F1}" srcOrd="1" destOrd="0" presId="urn:microsoft.com/office/officeart/2005/8/layout/vList3"/>
    <dgm:cxn modelId="{4226A12C-3483-4277-9DDD-6C526FAB3E3A}" type="presParOf" srcId="{C66F764A-2EB2-49E8-BAA3-EDC0253C04CF}" destId="{69D349B3-0567-4C87-BB9B-9424D70241B2}" srcOrd="1" destOrd="0" presId="urn:microsoft.com/office/officeart/2005/8/layout/vList3"/>
    <dgm:cxn modelId="{A4251F42-F839-47B6-8F8C-BCB14B86D03D}" type="presParOf" srcId="{C66F764A-2EB2-49E8-BAA3-EDC0253C04CF}" destId="{1D8D7FA4-73F0-45C7-9582-09B9B7DFD709}" srcOrd="2" destOrd="0" presId="urn:microsoft.com/office/officeart/2005/8/layout/vList3"/>
    <dgm:cxn modelId="{CBF8DFC4-8020-4616-8796-B648D99EF63F}" type="presParOf" srcId="{1D8D7FA4-73F0-45C7-9582-09B9B7DFD709}" destId="{758415CE-4A67-4A95-9317-666938F61771}" srcOrd="0" destOrd="0" presId="urn:microsoft.com/office/officeart/2005/8/layout/vList3"/>
    <dgm:cxn modelId="{5960AA32-655B-4F89-ABB0-6114DBB31D28}" type="presParOf" srcId="{1D8D7FA4-73F0-45C7-9582-09B9B7DFD709}" destId="{AAB91F86-0E58-49C6-95CE-5B4C4002DA8A}" srcOrd="1" destOrd="0" presId="urn:microsoft.com/office/officeart/2005/8/layout/vList3"/>
    <dgm:cxn modelId="{05861CD1-2665-4E27-835E-2B999EAFF32F}" type="presParOf" srcId="{C66F764A-2EB2-49E8-BAA3-EDC0253C04CF}" destId="{C7558A1A-E4B2-4255-B8FE-FB60531DE3DB}" srcOrd="3" destOrd="0" presId="urn:microsoft.com/office/officeart/2005/8/layout/vList3"/>
    <dgm:cxn modelId="{C2B02C13-480E-4319-B464-069B7FDF2938}" type="presParOf" srcId="{C66F764A-2EB2-49E8-BAA3-EDC0253C04CF}" destId="{05D071F9-DECE-4278-BB0C-FC154FE29588}" srcOrd="4" destOrd="0" presId="urn:microsoft.com/office/officeart/2005/8/layout/vList3"/>
    <dgm:cxn modelId="{C8E73412-D26E-403B-AE85-42680E98F25A}" type="presParOf" srcId="{05D071F9-DECE-4278-BB0C-FC154FE29588}" destId="{65F8E5D6-4F04-4349-9162-84911C426C20}" srcOrd="0" destOrd="0" presId="urn:microsoft.com/office/officeart/2005/8/layout/vList3"/>
    <dgm:cxn modelId="{DF311179-2A95-4E5A-9297-97664061D7DC}" type="presParOf" srcId="{05D071F9-DECE-4278-BB0C-FC154FE29588}" destId="{773D53AC-4F2C-48B0-8C1A-77365271DA7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D95011D-9ED5-44BB-AB0F-E3D7B578803E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1195872-FE8E-456C-A9BA-991AA5DC2A1D}">
      <dgm:prSet/>
      <dgm:spPr/>
      <dgm:t>
        <a:bodyPr/>
        <a:lstStyle/>
        <a:p>
          <a:r>
            <a:rPr lang="en-US"/>
            <a:t>din punct de vedere geografic, după regiune sau zonă;</a:t>
          </a:r>
        </a:p>
      </dgm:t>
    </dgm:pt>
    <dgm:pt modelId="{7DF532A7-BB32-43E1-8863-1E8A18DBDC38}" type="parTrans" cxnId="{6ACFEAB0-8293-4E93-9A6E-DFC752D9FCD7}">
      <dgm:prSet/>
      <dgm:spPr/>
      <dgm:t>
        <a:bodyPr/>
        <a:lstStyle/>
        <a:p>
          <a:endParaRPr lang="en-US"/>
        </a:p>
      </dgm:t>
    </dgm:pt>
    <dgm:pt modelId="{D0B12288-DAB8-495C-ABFB-7C2390450086}" type="sibTrans" cxnId="{6ACFEAB0-8293-4E93-9A6E-DFC752D9FCD7}">
      <dgm:prSet/>
      <dgm:spPr/>
      <dgm:t>
        <a:bodyPr/>
        <a:lstStyle/>
        <a:p>
          <a:endParaRPr lang="en-US"/>
        </a:p>
      </dgm:t>
    </dgm:pt>
    <dgm:pt modelId="{2D3B96C4-DEFB-4DCD-B509-6623B815B5F0}">
      <dgm:prSet/>
      <dgm:spPr/>
      <dgm:t>
        <a:bodyPr/>
        <a:lstStyle/>
        <a:p>
          <a:r>
            <a:rPr lang="en-US" dirty="0"/>
            <a:t>din </a:t>
          </a:r>
          <a:r>
            <a:rPr lang="en-US" dirty="0" err="1"/>
            <a:t>punct</a:t>
          </a:r>
          <a:r>
            <a:rPr lang="en-US" dirty="0"/>
            <a:t> de </a:t>
          </a:r>
          <a:r>
            <a:rPr lang="en-US" dirty="0" err="1"/>
            <a:t>vedere</a:t>
          </a:r>
          <a:r>
            <a:rPr lang="en-US" dirty="0"/>
            <a:t> </a:t>
          </a:r>
          <a:r>
            <a:rPr lang="en-US" dirty="0" err="1"/>
            <a:t>demografic</a:t>
          </a:r>
          <a:r>
            <a:rPr lang="en-US" dirty="0"/>
            <a:t>, </a:t>
          </a:r>
          <a:r>
            <a:rPr lang="en-US" dirty="0" err="1"/>
            <a:t>în</a:t>
          </a:r>
          <a:r>
            <a:rPr lang="en-US" dirty="0"/>
            <a:t> </a:t>
          </a:r>
          <a:r>
            <a:rPr lang="en-US" dirty="0" err="1"/>
            <a:t>funcție</a:t>
          </a:r>
          <a:r>
            <a:rPr lang="en-US" dirty="0"/>
            <a:t> de </a:t>
          </a:r>
          <a:r>
            <a:rPr lang="en-US" dirty="0" err="1"/>
            <a:t>vârstă</a:t>
          </a:r>
          <a:r>
            <a:rPr lang="en-US" dirty="0"/>
            <a:t>, sex, </a:t>
          </a:r>
          <a:r>
            <a:rPr lang="en-US" dirty="0" err="1"/>
            <a:t>dimensiunea</a:t>
          </a:r>
          <a:r>
            <a:rPr lang="en-US" dirty="0"/>
            <a:t> </a:t>
          </a:r>
          <a:r>
            <a:rPr lang="en-US" dirty="0" err="1"/>
            <a:t>familiei</a:t>
          </a:r>
          <a:r>
            <a:rPr lang="en-US" dirty="0"/>
            <a:t>, </a:t>
          </a:r>
          <a:r>
            <a:rPr lang="en-US" dirty="0" err="1"/>
            <a:t>venit</a:t>
          </a:r>
          <a:r>
            <a:rPr lang="en-US" dirty="0"/>
            <a:t> </a:t>
          </a:r>
          <a:r>
            <a:rPr lang="en-US" dirty="0" err="1"/>
            <a:t>sau</a:t>
          </a:r>
          <a:r>
            <a:rPr lang="en-US" dirty="0"/>
            <a:t> </a:t>
          </a:r>
          <a:r>
            <a:rPr lang="en-US" dirty="0" err="1"/>
            <a:t>ciclu</a:t>
          </a:r>
          <a:r>
            <a:rPr lang="en-US" dirty="0"/>
            <a:t> de </a:t>
          </a:r>
          <a:r>
            <a:rPr lang="en-US" dirty="0" err="1"/>
            <a:t>viață</a:t>
          </a:r>
          <a:r>
            <a:rPr lang="en-US" dirty="0"/>
            <a:t>;</a:t>
          </a:r>
        </a:p>
      </dgm:t>
    </dgm:pt>
    <dgm:pt modelId="{0BD9C11D-87ED-4B1D-BDFE-4711546C48C4}" type="parTrans" cxnId="{BAB7E384-9999-4098-BED5-0515EE43C957}">
      <dgm:prSet/>
      <dgm:spPr/>
      <dgm:t>
        <a:bodyPr/>
        <a:lstStyle/>
        <a:p>
          <a:endParaRPr lang="en-US"/>
        </a:p>
      </dgm:t>
    </dgm:pt>
    <dgm:pt modelId="{57188102-A96B-48FE-9380-9F248960A22D}" type="sibTrans" cxnId="{BAB7E384-9999-4098-BED5-0515EE43C957}">
      <dgm:prSet/>
      <dgm:spPr/>
      <dgm:t>
        <a:bodyPr/>
        <a:lstStyle/>
        <a:p>
          <a:endParaRPr lang="en-US"/>
        </a:p>
      </dgm:t>
    </dgm:pt>
    <dgm:pt modelId="{5DF15F33-60CF-40C8-9CAA-88EEA3DAFC0F}">
      <dgm:prSet/>
      <dgm:spPr/>
      <dgm:t>
        <a:bodyPr/>
        <a:lstStyle/>
        <a:p>
          <a:r>
            <a:rPr lang="en-US"/>
            <a:t>din punct de vedere psihografic, în funcție de clasa socială, stilul de viață sau personalitatea;</a:t>
          </a:r>
          <a:r>
            <a:rPr lang="ro-MD"/>
            <a:t> </a:t>
          </a:r>
          <a:endParaRPr lang="en-US"/>
        </a:p>
      </dgm:t>
    </dgm:pt>
    <dgm:pt modelId="{0A853941-C281-4AFB-B7AA-32943CBA75F4}" type="parTrans" cxnId="{60D5ECBF-7ED0-4804-9531-BED254C53614}">
      <dgm:prSet/>
      <dgm:spPr/>
      <dgm:t>
        <a:bodyPr/>
        <a:lstStyle/>
        <a:p>
          <a:endParaRPr lang="en-US"/>
        </a:p>
      </dgm:t>
    </dgm:pt>
    <dgm:pt modelId="{A80486A2-A45E-48E5-9B27-3DA25CC1EE4D}" type="sibTrans" cxnId="{60D5ECBF-7ED0-4804-9531-BED254C53614}">
      <dgm:prSet/>
      <dgm:spPr/>
      <dgm:t>
        <a:bodyPr/>
        <a:lstStyle/>
        <a:p>
          <a:endParaRPr lang="en-US"/>
        </a:p>
      </dgm:t>
    </dgm:pt>
    <dgm:pt modelId="{9E8AF69B-478C-47FB-9D3B-7B9CBD25F2D6}">
      <dgm:prSet/>
      <dgm:spPr/>
      <dgm:t>
        <a:bodyPr/>
        <a:lstStyle/>
        <a:p>
          <a:r>
            <a:rPr lang="en-US"/>
            <a:t>comportamental prin beneficii, utilizare sau răspuns (obiceiuri de cheltuire; interacțiuni cu marca; </a:t>
          </a:r>
        </a:p>
      </dgm:t>
    </dgm:pt>
    <dgm:pt modelId="{BC625510-1901-4234-BFC7-64BD6F57AB7A}" type="parTrans" cxnId="{C18083E5-76FF-4646-A1E2-EC5D262CF58C}">
      <dgm:prSet/>
      <dgm:spPr/>
      <dgm:t>
        <a:bodyPr/>
        <a:lstStyle/>
        <a:p>
          <a:endParaRPr lang="en-US"/>
        </a:p>
      </dgm:t>
    </dgm:pt>
    <dgm:pt modelId="{13244F8C-55D6-47ED-902F-B09303717B89}" type="sibTrans" cxnId="{C18083E5-76FF-4646-A1E2-EC5D262CF58C}">
      <dgm:prSet/>
      <dgm:spPr/>
      <dgm:t>
        <a:bodyPr/>
        <a:lstStyle/>
        <a:p>
          <a:endParaRPr lang="en-US"/>
        </a:p>
      </dgm:t>
    </dgm:pt>
    <dgm:pt modelId="{4C8E32A6-73B4-4488-8CEC-25388778A3DC}">
      <dgm:prSet/>
      <dgm:spPr/>
      <dgm:t>
        <a:bodyPr/>
        <a:lstStyle/>
        <a:p>
          <a:r>
            <a:rPr lang="en-US"/>
            <a:t>loialitatea față de marcă; evaluările anterioare ale produsului).</a:t>
          </a:r>
        </a:p>
      </dgm:t>
    </dgm:pt>
    <dgm:pt modelId="{27581530-82BB-4C12-83D9-0D0A19914EC9}" type="parTrans" cxnId="{5B81239B-9D1C-4E4C-B760-4CC3CFF854B2}">
      <dgm:prSet/>
      <dgm:spPr/>
      <dgm:t>
        <a:bodyPr/>
        <a:lstStyle/>
        <a:p>
          <a:endParaRPr lang="en-US"/>
        </a:p>
      </dgm:t>
    </dgm:pt>
    <dgm:pt modelId="{04C45FDA-9BDF-4929-B0A8-D4943FC6B80C}" type="sibTrans" cxnId="{5B81239B-9D1C-4E4C-B760-4CC3CFF854B2}">
      <dgm:prSet/>
      <dgm:spPr/>
      <dgm:t>
        <a:bodyPr/>
        <a:lstStyle/>
        <a:p>
          <a:endParaRPr lang="en-US"/>
        </a:p>
      </dgm:t>
    </dgm:pt>
    <dgm:pt modelId="{50452772-5B93-4974-9A4F-EA793F512B3F}" type="pres">
      <dgm:prSet presAssocID="{8D95011D-9ED5-44BB-AB0F-E3D7B578803E}" presName="Name0" presStyleCnt="0">
        <dgm:presLayoutVars>
          <dgm:dir/>
          <dgm:resizeHandles val="exact"/>
        </dgm:presLayoutVars>
      </dgm:prSet>
      <dgm:spPr/>
    </dgm:pt>
    <dgm:pt modelId="{930B7408-C3E7-4911-A135-494302E480F0}" type="pres">
      <dgm:prSet presAssocID="{91195872-FE8E-456C-A9BA-991AA5DC2A1D}" presName="Name5" presStyleLbl="vennNode1" presStyleIdx="0" presStyleCnt="5">
        <dgm:presLayoutVars>
          <dgm:bulletEnabled val="1"/>
        </dgm:presLayoutVars>
      </dgm:prSet>
      <dgm:spPr/>
    </dgm:pt>
    <dgm:pt modelId="{FC215A4B-D7C4-46AC-9A63-44C7146D2EEA}" type="pres">
      <dgm:prSet presAssocID="{D0B12288-DAB8-495C-ABFB-7C2390450086}" presName="space" presStyleCnt="0"/>
      <dgm:spPr/>
    </dgm:pt>
    <dgm:pt modelId="{0D07F696-1494-4EA6-93FD-C5C1AB4CC863}" type="pres">
      <dgm:prSet presAssocID="{2D3B96C4-DEFB-4DCD-B509-6623B815B5F0}" presName="Name5" presStyleLbl="vennNode1" presStyleIdx="1" presStyleCnt="5">
        <dgm:presLayoutVars>
          <dgm:bulletEnabled val="1"/>
        </dgm:presLayoutVars>
      </dgm:prSet>
      <dgm:spPr/>
    </dgm:pt>
    <dgm:pt modelId="{48402F12-4212-47E5-95EF-3343618D64EB}" type="pres">
      <dgm:prSet presAssocID="{57188102-A96B-48FE-9380-9F248960A22D}" presName="space" presStyleCnt="0"/>
      <dgm:spPr/>
    </dgm:pt>
    <dgm:pt modelId="{0CD578CC-7E59-4304-8CA8-825405A97858}" type="pres">
      <dgm:prSet presAssocID="{5DF15F33-60CF-40C8-9CAA-88EEA3DAFC0F}" presName="Name5" presStyleLbl="vennNode1" presStyleIdx="2" presStyleCnt="5">
        <dgm:presLayoutVars>
          <dgm:bulletEnabled val="1"/>
        </dgm:presLayoutVars>
      </dgm:prSet>
      <dgm:spPr/>
    </dgm:pt>
    <dgm:pt modelId="{54CE896B-02D9-485E-ABBF-743D384A3280}" type="pres">
      <dgm:prSet presAssocID="{A80486A2-A45E-48E5-9B27-3DA25CC1EE4D}" presName="space" presStyleCnt="0"/>
      <dgm:spPr/>
    </dgm:pt>
    <dgm:pt modelId="{6A909B44-E1CE-488D-8B56-AEE1C95F6738}" type="pres">
      <dgm:prSet presAssocID="{9E8AF69B-478C-47FB-9D3B-7B9CBD25F2D6}" presName="Name5" presStyleLbl="vennNode1" presStyleIdx="3" presStyleCnt="5">
        <dgm:presLayoutVars>
          <dgm:bulletEnabled val="1"/>
        </dgm:presLayoutVars>
      </dgm:prSet>
      <dgm:spPr/>
    </dgm:pt>
    <dgm:pt modelId="{444061F9-8653-4C14-8708-95362D9DC977}" type="pres">
      <dgm:prSet presAssocID="{13244F8C-55D6-47ED-902F-B09303717B89}" presName="space" presStyleCnt="0"/>
      <dgm:spPr/>
    </dgm:pt>
    <dgm:pt modelId="{BA4F67F6-1DDC-4F19-9FE2-3AB3013DA5B8}" type="pres">
      <dgm:prSet presAssocID="{4C8E32A6-73B4-4488-8CEC-25388778A3DC}" presName="Name5" presStyleLbl="vennNode1" presStyleIdx="4" presStyleCnt="5">
        <dgm:presLayoutVars>
          <dgm:bulletEnabled val="1"/>
        </dgm:presLayoutVars>
      </dgm:prSet>
      <dgm:spPr/>
    </dgm:pt>
  </dgm:ptLst>
  <dgm:cxnLst>
    <dgm:cxn modelId="{6EC8E005-7B71-449C-99E8-862D3A93B99E}" type="presOf" srcId="{91195872-FE8E-456C-A9BA-991AA5DC2A1D}" destId="{930B7408-C3E7-4911-A135-494302E480F0}" srcOrd="0" destOrd="0" presId="urn:microsoft.com/office/officeart/2005/8/layout/venn3"/>
    <dgm:cxn modelId="{0F67004A-36A8-4607-934A-300784E3C2BE}" type="presOf" srcId="{4C8E32A6-73B4-4488-8CEC-25388778A3DC}" destId="{BA4F67F6-1DDC-4F19-9FE2-3AB3013DA5B8}" srcOrd="0" destOrd="0" presId="urn:microsoft.com/office/officeart/2005/8/layout/venn3"/>
    <dgm:cxn modelId="{A026C580-1BCF-4CDD-9116-73ECA327AE33}" type="presOf" srcId="{9E8AF69B-478C-47FB-9D3B-7B9CBD25F2D6}" destId="{6A909B44-E1CE-488D-8B56-AEE1C95F6738}" srcOrd="0" destOrd="0" presId="urn:microsoft.com/office/officeart/2005/8/layout/venn3"/>
    <dgm:cxn modelId="{BAB7E384-9999-4098-BED5-0515EE43C957}" srcId="{8D95011D-9ED5-44BB-AB0F-E3D7B578803E}" destId="{2D3B96C4-DEFB-4DCD-B509-6623B815B5F0}" srcOrd="1" destOrd="0" parTransId="{0BD9C11D-87ED-4B1D-BDFE-4711546C48C4}" sibTransId="{57188102-A96B-48FE-9380-9F248960A22D}"/>
    <dgm:cxn modelId="{B1E50987-BF70-4D6F-BB62-E474394C3311}" type="presOf" srcId="{2D3B96C4-DEFB-4DCD-B509-6623B815B5F0}" destId="{0D07F696-1494-4EA6-93FD-C5C1AB4CC863}" srcOrd="0" destOrd="0" presId="urn:microsoft.com/office/officeart/2005/8/layout/venn3"/>
    <dgm:cxn modelId="{5B81239B-9D1C-4E4C-B760-4CC3CFF854B2}" srcId="{8D95011D-9ED5-44BB-AB0F-E3D7B578803E}" destId="{4C8E32A6-73B4-4488-8CEC-25388778A3DC}" srcOrd="4" destOrd="0" parTransId="{27581530-82BB-4C12-83D9-0D0A19914EC9}" sibTransId="{04C45FDA-9BDF-4929-B0A8-D4943FC6B80C}"/>
    <dgm:cxn modelId="{6ACFEAB0-8293-4E93-9A6E-DFC752D9FCD7}" srcId="{8D95011D-9ED5-44BB-AB0F-E3D7B578803E}" destId="{91195872-FE8E-456C-A9BA-991AA5DC2A1D}" srcOrd="0" destOrd="0" parTransId="{7DF532A7-BB32-43E1-8863-1E8A18DBDC38}" sibTransId="{D0B12288-DAB8-495C-ABFB-7C2390450086}"/>
    <dgm:cxn modelId="{60D5ECBF-7ED0-4804-9531-BED254C53614}" srcId="{8D95011D-9ED5-44BB-AB0F-E3D7B578803E}" destId="{5DF15F33-60CF-40C8-9CAA-88EEA3DAFC0F}" srcOrd="2" destOrd="0" parTransId="{0A853941-C281-4AFB-B7AA-32943CBA75F4}" sibTransId="{A80486A2-A45E-48E5-9B27-3DA25CC1EE4D}"/>
    <dgm:cxn modelId="{E226FDC6-7668-40B1-8395-D2DB233BF019}" type="presOf" srcId="{5DF15F33-60CF-40C8-9CAA-88EEA3DAFC0F}" destId="{0CD578CC-7E59-4304-8CA8-825405A97858}" srcOrd="0" destOrd="0" presId="urn:microsoft.com/office/officeart/2005/8/layout/venn3"/>
    <dgm:cxn modelId="{CC6D69CC-06A5-4B87-8ED6-DB41CA50F776}" type="presOf" srcId="{8D95011D-9ED5-44BB-AB0F-E3D7B578803E}" destId="{50452772-5B93-4974-9A4F-EA793F512B3F}" srcOrd="0" destOrd="0" presId="urn:microsoft.com/office/officeart/2005/8/layout/venn3"/>
    <dgm:cxn modelId="{C18083E5-76FF-4646-A1E2-EC5D262CF58C}" srcId="{8D95011D-9ED5-44BB-AB0F-E3D7B578803E}" destId="{9E8AF69B-478C-47FB-9D3B-7B9CBD25F2D6}" srcOrd="3" destOrd="0" parTransId="{BC625510-1901-4234-BFC7-64BD6F57AB7A}" sibTransId="{13244F8C-55D6-47ED-902F-B09303717B89}"/>
    <dgm:cxn modelId="{97D8A226-44A3-4593-94AB-FC351A6F0DAE}" type="presParOf" srcId="{50452772-5B93-4974-9A4F-EA793F512B3F}" destId="{930B7408-C3E7-4911-A135-494302E480F0}" srcOrd="0" destOrd="0" presId="urn:microsoft.com/office/officeart/2005/8/layout/venn3"/>
    <dgm:cxn modelId="{94D4EE01-8DB0-461A-8B06-005EF64BAD67}" type="presParOf" srcId="{50452772-5B93-4974-9A4F-EA793F512B3F}" destId="{FC215A4B-D7C4-46AC-9A63-44C7146D2EEA}" srcOrd="1" destOrd="0" presId="urn:microsoft.com/office/officeart/2005/8/layout/venn3"/>
    <dgm:cxn modelId="{301D1FDE-B00F-4EB4-84E4-4C7512DAFAE5}" type="presParOf" srcId="{50452772-5B93-4974-9A4F-EA793F512B3F}" destId="{0D07F696-1494-4EA6-93FD-C5C1AB4CC863}" srcOrd="2" destOrd="0" presId="urn:microsoft.com/office/officeart/2005/8/layout/venn3"/>
    <dgm:cxn modelId="{AB4DF3AF-D2A0-4741-A43C-BAEDAB51FF1F}" type="presParOf" srcId="{50452772-5B93-4974-9A4F-EA793F512B3F}" destId="{48402F12-4212-47E5-95EF-3343618D64EB}" srcOrd="3" destOrd="0" presId="urn:microsoft.com/office/officeart/2005/8/layout/venn3"/>
    <dgm:cxn modelId="{51729762-6B11-43EE-B6BF-A2C6B526D60B}" type="presParOf" srcId="{50452772-5B93-4974-9A4F-EA793F512B3F}" destId="{0CD578CC-7E59-4304-8CA8-825405A97858}" srcOrd="4" destOrd="0" presId="urn:microsoft.com/office/officeart/2005/8/layout/venn3"/>
    <dgm:cxn modelId="{675A04FC-2345-4B98-A36A-8055CFBFC165}" type="presParOf" srcId="{50452772-5B93-4974-9A4F-EA793F512B3F}" destId="{54CE896B-02D9-485E-ABBF-743D384A3280}" srcOrd="5" destOrd="0" presId="urn:microsoft.com/office/officeart/2005/8/layout/venn3"/>
    <dgm:cxn modelId="{871AEA46-8EEC-4034-A7D7-9C0AEF64BFD6}" type="presParOf" srcId="{50452772-5B93-4974-9A4F-EA793F512B3F}" destId="{6A909B44-E1CE-488D-8B56-AEE1C95F6738}" srcOrd="6" destOrd="0" presId="urn:microsoft.com/office/officeart/2005/8/layout/venn3"/>
    <dgm:cxn modelId="{4CFD9DD9-1823-4CF7-9A86-0F53ED6985C6}" type="presParOf" srcId="{50452772-5B93-4974-9A4F-EA793F512B3F}" destId="{444061F9-8653-4C14-8708-95362D9DC977}" srcOrd="7" destOrd="0" presId="urn:microsoft.com/office/officeart/2005/8/layout/venn3"/>
    <dgm:cxn modelId="{A5434E86-ADD1-4414-B3A3-84A2B1BA0254}" type="presParOf" srcId="{50452772-5B93-4974-9A4F-EA793F512B3F}" destId="{BA4F67F6-1DDC-4F19-9FE2-3AB3013DA5B8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C61DB5-AB2B-4ADC-AF3C-3A913FCD7F47}">
      <dsp:nvSpPr>
        <dsp:cNvPr id="0" name=""/>
        <dsp:cNvSpPr/>
      </dsp:nvSpPr>
      <dsp:spPr>
        <a:xfrm>
          <a:off x="0" y="0"/>
          <a:ext cx="10377713" cy="4335269"/>
        </a:xfrm>
        <a:prstGeom prst="roundRect">
          <a:avLst>
            <a:gd name="adj" fmla="val 8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2676426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/>
        </a:p>
      </dsp:txBody>
      <dsp:txXfrm>
        <a:off x="107929" y="107929"/>
        <a:ext cx="10161855" cy="4119411"/>
      </dsp:txXfrm>
    </dsp:sp>
    <dsp:sp modelId="{520FC72C-83EA-4849-B9AE-59B03A172BC0}">
      <dsp:nvSpPr>
        <dsp:cNvPr id="0" name=""/>
        <dsp:cNvSpPr/>
      </dsp:nvSpPr>
      <dsp:spPr>
        <a:xfrm>
          <a:off x="259442" y="2343279"/>
          <a:ext cx="1736459" cy="1166055"/>
        </a:xfrm>
        <a:prstGeom prst="roundRect">
          <a:avLst>
            <a:gd name="adj" fmla="val 105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2000" kern="1200" dirty="0"/>
            <a:t>Comunitatea</a:t>
          </a:r>
          <a:endParaRPr lang="en-US" sz="2000" kern="1200" dirty="0"/>
        </a:p>
      </dsp:txBody>
      <dsp:txXfrm>
        <a:off x="295302" y="2379139"/>
        <a:ext cx="1664739" cy="1094335"/>
      </dsp:txXfrm>
    </dsp:sp>
    <dsp:sp modelId="{0777D552-5BFC-4216-92BF-189A70C5B9C5}">
      <dsp:nvSpPr>
        <dsp:cNvPr id="0" name=""/>
        <dsp:cNvSpPr/>
      </dsp:nvSpPr>
      <dsp:spPr>
        <a:xfrm>
          <a:off x="2208065" y="1353465"/>
          <a:ext cx="1081919" cy="1250449"/>
        </a:xfrm>
        <a:prstGeom prst="roundRect">
          <a:avLst>
            <a:gd name="adj" fmla="val 105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2000" kern="1200" dirty="0"/>
            <a:t>Clienții</a:t>
          </a:r>
          <a:endParaRPr lang="en-US" sz="2000" kern="1200" dirty="0"/>
        </a:p>
      </dsp:txBody>
      <dsp:txXfrm>
        <a:off x="2241338" y="1386738"/>
        <a:ext cx="1015373" cy="1183903"/>
      </dsp:txXfrm>
    </dsp:sp>
    <dsp:sp modelId="{C9AAE8EC-A3B2-4479-A175-01D710146998}">
      <dsp:nvSpPr>
        <dsp:cNvPr id="0" name=""/>
        <dsp:cNvSpPr/>
      </dsp:nvSpPr>
      <dsp:spPr>
        <a:xfrm>
          <a:off x="3375196" y="2450303"/>
          <a:ext cx="1724709" cy="1503672"/>
        </a:xfrm>
        <a:prstGeom prst="roundRect">
          <a:avLst>
            <a:gd name="adj" fmla="val 105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2000" kern="1200" dirty="0"/>
            <a:t>Asociațiile profesionale</a:t>
          </a:r>
          <a:endParaRPr lang="en-US" sz="2000" kern="1200" dirty="0"/>
        </a:p>
      </dsp:txBody>
      <dsp:txXfrm>
        <a:off x="3421439" y="2496546"/>
        <a:ext cx="1632223" cy="1411186"/>
      </dsp:txXfrm>
    </dsp:sp>
    <dsp:sp modelId="{7E28149D-26F4-4772-87F6-22A89F43D4DE}">
      <dsp:nvSpPr>
        <dsp:cNvPr id="0" name=""/>
        <dsp:cNvSpPr/>
      </dsp:nvSpPr>
      <dsp:spPr>
        <a:xfrm>
          <a:off x="5229325" y="1455447"/>
          <a:ext cx="1176176" cy="1253590"/>
        </a:xfrm>
        <a:prstGeom prst="roundRect">
          <a:avLst>
            <a:gd name="adj" fmla="val 105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2000" kern="1200" dirty="0"/>
            <a:t>Angajații </a:t>
          </a:r>
          <a:endParaRPr lang="en-US" sz="2000" kern="1200" dirty="0"/>
        </a:p>
      </dsp:txBody>
      <dsp:txXfrm>
        <a:off x="5265496" y="1491618"/>
        <a:ext cx="1103834" cy="1181248"/>
      </dsp:txXfrm>
    </dsp:sp>
    <dsp:sp modelId="{114DDD03-C4E5-4D63-BAA6-E19EE6909CC9}">
      <dsp:nvSpPr>
        <dsp:cNvPr id="0" name=""/>
        <dsp:cNvSpPr/>
      </dsp:nvSpPr>
      <dsp:spPr>
        <a:xfrm>
          <a:off x="6547275" y="2624643"/>
          <a:ext cx="1446288" cy="1109772"/>
        </a:xfrm>
        <a:prstGeom prst="roundRect">
          <a:avLst>
            <a:gd name="adj" fmla="val 105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2000" kern="1200" dirty="0"/>
            <a:t>Investitorii</a:t>
          </a:r>
          <a:endParaRPr lang="en-US" sz="2000" kern="1200" dirty="0"/>
        </a:p>
      </dsp:txBody>
      <dsp:txXfrm>
        <a:off x="6581404" y="2658772"/>
        <a:ext cx="1378030" cy="1041514"/>
      </dsp:txXfrm>
    </dsp:sp>
    <dsp:sp modelId="{7064AAB4-7D48-4C8B-8A87-3797B0944CB7}">
      <dsp:nvSpPr>
        <dsp:cNvPr id="0" name=""/>
        <dsp:cNvSpPr/>
      </dsp:nvSpPr>
      <dsp:spPr>
        <a:xfrm>
          <a:off x="7553579" y="591523"/>
          <a:ext cx="1909285" cy="1348012"/>
        </a:xfrm>
        <a:prstGeom prst="roundRect">
          <a:avLst>
            <a:gd name="adj" fmla="val 105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2000" kern="1200" dirty="0"/>
            <a:t>Furnizorii de produse/servicii</a:t>
          </a:r>
          <a:endParaRPr lang="en-US" sz="2000" kern="1200" dirty="0"/>
        </a:p>
      </dsp:txBody>
      <dsp:txXfrm>
        <a:off x="7595035" y="632979"/>
        <a:ext cx="1826373" cy="1265100"/>
      </dsp:txXfrm>
    </dsp:sp>
    <dsp:sp modelId="{C745345B-F61F-44EB-8733-E2987BDEEC06}">
      <dsp:nvSpPr>
        <dsp:cNvPr id="0" name=""/>
        <dsp:cNvSpPr/>
      </dsp:nvSpPr>
      <dsp:spPr>
        <a:xfrm>
          <a:off x="9436779" y="2215106"/>
          <a:ext cx="678471" cy="1422399"/>
        </a:xfrm>
        <a:prstGeom prst="roundRect">
          <a:avLst>
            <a:gd name="adj" fmla="val 105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</a:t>
          </a:r>
          <a:r>
            <a:rPr lang="ro-MD" sz="2000" kern="1200" dirty="0"/>
            <a:t>tc.</a:t>
          </a:r>
          <a:endParaRPr lang="en-US" sz="2000" kern="1200" dirty="0"/>
        </a:p>
      </dsp:txBody>
      <dsp:txXfrm>
        <a:off x="9457644" y="2235971"/>
        <a:ext cx="636741" cy="13806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F673A7-C12E-4714-A16D-6798CB61945A}">
      <dsp:nvSpPr>
        <dsp:cNvPr id="0" name=""/>
        <dsp:cNvSpPr/>
      </dsp:nvSpPr>
      <dsp:spPr>
        <a:xfrm>
          <a:off x="3130440" y="959"/>
          <a:ext cx="3521746" cy="363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900" kern="1200" dirty="0"/>
            <a:t>Evenimente de networking</a:t>
          </a:r>
          <a:endParaRPr lang="en-US" sz="1900" kern="1200" dirty="0"/>
        </a:p>
      </dsp:txBody>
      <dsp:txXfrm>
        <a:off x="3148172" y="18691"/>
        <a:ext cx="3486282" cy="327770"/>
      </dsp:txXfrm>
    </dsp:sp>
    <dsp:sp modelId="{C3178A87-EA55-48FE-ACD4-D995DF85A35B}">
      <dsp:nvSpPr>
        <dsp:cNvPr id="0" name=""/>
        <dsp:cNvSpPr/>
      </dsp:nvSpPr>
      <dsp:spPr>
        <a:xfrm>
          <a:off x="3130440" y="382355"/>
          <a:ext cx="3521746" cy="363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900" kern="1200"/>
            <a:t>Asociații patronale</a:t>
          </a:r>
          <a:endParaRPr lang="en-US" sz="1900" kern="1200"/>
        </a:p>
      </dsp:txBody>
      <dsp:txXfrm>
        <a:off x="3148172" y="400087"/>
        <a:ext cx="3486282" cy="327770"/>
      </dsp:txXfrm>
    </dsp:sp>
    <dsp:sp modelId="{3376B3F9-1B21-4BA5-A477-445E76762AE4}">
      <dsp:nvSpPr>
        <dsp:cNvPr id="0" name=""/>
        <dsp:cNvSpPr/>
      </dsp:nvSpPr>
      <dsp:spPr>
        <a:xfrm>
          <a:off x="3130440" y="763751"/>
          <a:ext cx="3521746" cy="363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900" kern="1200"/>
            <a:t>Grupuri pe social media</a:t>
          </a:r>
          <a:endParaRPr lang="en-US" sz="1900" kern="1200"/>
        </a:p>
      </dsp:txBody>
      <dsp:txXfrm>
        <a:off x="3148172" y="781483"/>
        <a:ext cx="3486282" cy="327770"/>
      </dsp:txXfrm>
    </dsp:sp>
    <dsp:sp modelId="{6DC2E595-F56A-4815-ADAE-F5340F0DE478}">
      <dsp:nvSpPr>
        <dsp:cNvPr id="0" name=""/>
        <dsp:cNvSpPr/>
      </dsp:nvSpPr>
      <dsp:spPr>
        <a:xfrm>
          <a:off x="3130440" y="1145146"/>
          <a:ext cx="3521746" cy="363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900" kern="1200"/>
            <a:t>Camere de comerț și industrii</a:t>
          </a:r>
          <a:endParaRPr lang="en-US" sz="1900" kern="1200" dirty="0"/>
        </a:p>
      </dsp:txBody>
      <dsp:txXfrm>
        <a:off x="3148172" y="1162878"/>
        <a:ext cx="3486282" cy="327770"/>
      </dsp:txXfrm>
    </dsp:sp>
    <dsp:sp modelId="{2FBBE8CC-5B46-425E-B852-C5D3E900BE5A}">
      <dsp:nvSpPr>
        <dsp:cNvPr id="0" name=""/>
        <dsp:cNvSpPr/>
      </dsp:nvSpPr>
      <dsp:spPr>
        <a:xfrm>
          <a:off x="3130440" y="1526542"/>
          <a:ext cx="3521746" cy="363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900" kern="1200"/>
            <a:t>Instituții ale statului </a:t>
          </a:r>
          <a:endParaRPr lang="en-US" sz="1900" kern="1200"/>
        </a:p>
      </dsp:txBody>
      <dsp:txXfrm>
        <a:off x="3148172" y="1544274"/>
        <a:ext cx="3486282" cy="327770"/>
      </dsp:txXfrm>
    </dsp:sp>
    <dsp:sp modelId="{BD81619C-9F0B-4C88-B69A-2DA042E82C67}">
      <dsp:nvSpPr>
        <dsp:cNvPr id="0" name=""/>
        <dsp:cNvSpPr/>
      </dsp:nvSpPr>
      <dsp:spPr>
        <a:xfrm>
          <a:off x="3130440" y="1907938"/>
          <a:ext cx="3521746" cy="363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900" kern="1200"/>
            <a:t>Asociații pe industrii</a:t>
          </a:r>
          <a:endParaRPr lang="en-US" sz="1900" kern="1200"/>
        </a:p>
      </dsp:txBody>
      <dsp:txXfrm>
        <a:off x="3148172" y="1925670"/>
        <a:ext cx="3486282" cy="327770"/>
      </dsp:txXfrm>
    </dsp:sp>
    <dsp:sp modelId="{3EE346CE-6ADA-42BA-818A-E8F0241E115A}">
      <dsp:nvSpPr>
        <dsp:cNvPr id="0" name=""/>
        <dsp:cNvSpPr/>
      </dsp:nvSpPr>
      <dsp:spPr>
        <a:xfrm>
          <a:off x="3130440" y="2289334"/>
          <a:ext cx="3521746" cy="363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900" kern="1200"/>
            <a:t>Incubatoare de afaceri</a:t>
          </a:r>
          <a:endParaRPr lang="en-US" sz="1900" kern="1200"/>
        </a:p>
      </dsp:txBody>
      <dsp:txXfrm>
        <a:off x="3148172" y="2307066"/>
        <a:ext cx="3486282" cy="327770"/>
      </dsp:txXfrm>
    </dsp:sp>
    <dsp:sp modelId="{334E3936-45D1-4889-9CB4-1A7EFC8A3186}">
      <dsp:nvSpPr>
        <dsp:cNvPr id="0" name=""/>
        <dsp:cNvSpPr/>
      </dsp:nvSpPr>
      <dsp:spPr>
        <a:xfrm>
          <a:off x="3130440" y="2670730"/>
          <a:ext cx="3521746" cy="363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900" kern="1200"/>
            <a:t>Acceleratoare de afaceri</a:t>
          </a:r>
          <a:endParaRPr lang="en-US" sz="1900" kern="1200"/>
        </a:p>
      </dsp:txBody>
      <dsp:txXfrm>
        <a:off x="3148172" y="2688462"/>
        <a:ext cx="3486282" cy="327770"/>
      </dsp:txXfrm>
    </dsp:sp>
    <dsp:sp modelId="{EF6B5D44-6AD1-4A02-8E62-90D78C42F1FA}">
      <dsp:nvSpPr>
        <dsp:cNvPr id="0" name=""/>
        <dsp:cNvSpPr/>
      </dsp:nvSpPr>
      <dsp:spPr>
        <a:xfrm>
          <a:off x="3130440" y="3052126"/>
          <a:ext cx="3521746" cy="363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900" kern="1200"/>
            <a:t>Platforme online</a:t>
          </a:r>
          <a:endParaRPr lang="en-US" sz="1900" kern="1200"/>
        </a:p>
      </dsp:txBody>
      <dsp:txXfrm>
        <a:off x="3148172" y="3069858"/>
        <a:ext cx="3486282" cy="3277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0BBAE9-DEAA-4DB2-98C5-AAD9F965770A}">
      <dsp:nvSpPr>
        <dsp:cNvPr id="0" name=""/>
        <dsp:cNvSpPr/>
      </dsp:nvSpPr>
      <dsp:spPr>
        <a:xfrm>
          <a:off x="0" y="918417"/>
          <a:ext cx="9833317" cy="317362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3175" tIns="1353820" rIns="763175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Furnizori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Clienți	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Instituții publice,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Concurenți;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Etc.</a:t>
          </a:r>
          <a:endParaRPr lang="en-US" sz="2200" kern="1200" dirty="0"/>
        </a:p>
      </dsp:txBody>
      <dsp:txXfrm>
        <a:off x="0" y="918417"/>
        <a:ext cx="9833317" cy="3173625"/>
      </dsp:txXfrm>
    </dsp:sp>
    <dsp:sp modelId="{87602CD2-2786-4FC8-85DD-96A9A7922198}">
      <dsp:nvSpPr>
        <dsp:cNvPr id="0" name=""/>
        <dsp:cNvSpPr/>
      </dsp:nvSpPr>
      <dsp:spPr>
        <a:xfrm>
          <a:off x="491665" y="1132383"/>
          <a:ext cx="6883321" cy="74543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hade val="100000"/>
                <a:sat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173" tIns="0" rIns="260173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2200" kern="1200" dirty="0"/>
            <a:t>Alege o categorie de parteneri</a:t>
          </a:r>
          <a:endParaRPr lang="en-US" sz="2200" kern="1200" dirty="0"/>
        </a:p>
      </dsp:txBody>
      <dsp:txXfrm>
        <a:off x="528054" y="1168772"/>
        <a:ext cx="6810543" cy="6726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99A7B-ABC3-4B50-B151-96709D487546}">
      <dsp:nvSpPr>
        <dsp:cNvPr id="0" name=""/>
        <dsp:cNvSpPr/>
      </dsp:nvSpPr>
      <dsp:spPr>
        <a:xfrm>
          <a:off x="0" y="1971674"/>
          <a:ext cx="9833317" cy="261456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3175" tIns="479044" rIns="763175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Expoziții online (Virtual events)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Platforme de specialitate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Pagini și grupuri pe social media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Recomanări (de la alți parteneri, de la prieteni, clienți, etc.)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Camere de comerț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 dirty="0"/>
            <a:t>Virtual Event Platform</a:t>
          </a:r>
          <a:endParaRPr lang="en-US" sz="2200" kern="1200" dirty="0"/>
        </a:p>
      </dsp:txBody>
      <dsp:txXfrm>
        <a:off x="0" y="1971674"/>
        <a:ext cx="9833317" cy="2614565"/>
      </dsp:txXfrm>
    </dsp:sp>
    <dsp:sp modelId="{7028EFFC-BB62-4791-A5D8-9D640ECBD22A}">
      <dsp:nvSpPr>
        <dsp:cNvPr id="0" name=""/>
        <dsp:cNvSpPr/>
      </dsp:nvSpPr>
      <dsp:spPr>
        <a:xfrm>
          <a:off x="491665" y="1404937"/>
          <a:ext cx="6883321" cy="73765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hade val="100000"/>
                <a:sat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173" tIns="0" rIns="260173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2200" kern="1200" dirty="0"/>
            <a:t>Analizează unde te poți conecta</a:t>
          </a:r>
          <a:endParaRPr lang="en-US" sz="2200" kern="1200" dirty="0"/>
        </a:p>
      </dsp:txBody>
      <dsp:txXfrm>
        <a:off x="527674" y="1440946"/>
        <a:ext cx="6811303" cy="6656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E2454-7874-4D9A-BE5A-B520481D74A6}">
      <dsp:nvSpPr>
        <dsp:cNvPr id="0" name=""/>
        <dsp:cNvSpPr/>
      </dsp:nvSpPr>
      <dsp:spPr>
        <a:xfrm>
          <a:off x="0" y="1667987"/>
          <a:ext cx="9833317" cy="3173625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3175" tIns="1353820" rIns="763175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E-mail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Message private pe social media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Reclamă sponsorizată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o-MD" sz="2200" kern="1200" dirty="0"/>
            <a:t>Online </a:t>
          </a:r>
          <a:r>
            <a:rPr lang="en-US" sz="2200" b="0" i="0" kern="1200" dirty="0"/>
            <a:t>Networking Sessions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 err="1"/>
            <a:t>Creșteți</a:t>
          </a:r>
          <a:r>
            <a:rPr lang="en-US" sz="2200" kern="1200" dirty="0"/>
            <a:t> </a:t>
          </a:r>
          <a:r>
            <a:rPr lang="en-US" sz="2200" kern="1200" dirty="0" err="1"/>
            <a:t>prezenț</a:t>
          </a:r>
          <a:r>
            <a:rPr lang="ro-MD" sz="2200" kern="1200" dirty="0"/>
            <a:t>a</a:t>
          </a:r>
          <a:r>
            <a:rPr lang="en-US" sz="2200" kern="1200" dirty="0"/>
            <a:t> pe </a:t>
          </a:r>
          <a:r>
            <a:rPr lang="en-US" sz="2200" kern="1200" dirty="0" err="1"/>
            <a:t>rețelele</a:t>
          </a:r>
          <a:r>
            <a:rPr lang="en-US" sz="2200" kern="1200" dirty="0"/>
            <a:t> so</a:t>
          </a:r>
          <a:r>
            <a:rPr lang="ro-MD" sz="2200" kern="1200" dirty="0"/>
            <a:t>ciale</a:t>
          </a:r>
          <a:endParaRPr lang="en-US" sz="2200" kern="1200" dirty="0"/>
        </a:p>
      </dsp:txBody>
      <dsp:txXfrm>
        <a:off x="0" y="1667987"/>
        <a:ext cx="9833317" cy="3173625"/>
      </dsp:txXfrm>
    </dsp:sp>
    <dsp:sp modelId="{64991844-9EC5-43A2-909E-6C4CBF225012}">
      <dsp:nvSpPr>
        <dsp:cNvPr id="0" name=""/>
        <dsp:cNvSpPr/>
      </dsp:nvSpPr>
      <dsp:spPr>
        <a:xfrm>
          <a:off x="642661" y="1911895"/>
          <a:ext cx="6883321" cy="73963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hade val="100000"/>
                <a:sat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173" tIns="0" rIns="260173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2200" kern="1200" dirty="0"/>
            <a:t>Analizează canalele de comunicare potrivite contextului</a:t>
          </a:r>
          <a:endParaRPr lang="en-US" sz="2200" kern="1200" dirty="0"/>
        </a:p>
      </dsp:txBody>
      <dsp:txXfrm>
        <a:off x="678767" y="1948001"/>
        <a:ext cx="6811109" cy="6674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7C29EF-920F-4E9E-BFF7-EA16A920921B}">
      <dsp:nvSpPr>
        <dsp:cNvPr id="0" name=""/>
        <dsp:cNvSpPr/>
      </dsp:nvSpPr>
      <dsp:spPr>
        <a:xfrm>
          <a:off x="0" y="0"/>
          <a:ext cx="3699802" cy="33795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hade val="100000"/>
                <a:sat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600" kern="1200" dirty="0"/>
            <a:t>Finanțe</a:t>
          </a:r>
          <a:endParaRPr lang="en-US" sz="1600" kern="1200" dirty="0"/>
        </a:p>
      </dsp:txBody>
      <dsp:txXfrm>
        <a:off x="16498" y="16498"/>
        <a:ext cx="3666806" cy="304961"/>
      </dsp:txXfrm>
    </dsp:sp>
    <dsp:sp modelId="{A6F28AD6-E6F0-49A3-9F83-2310180BDF5D}">
      <dsp:nvSpPr>
        <dsp:cNvPr id="0" name=""/>
        <dsp:cNvSpPr/>
      </dsp:nvSpPr>
      <dsp:spPr>
        <a:xfrm>
          <a:off x="0" y="365815"/>
          <a:ext cx="3699802" cy="337957"/>
        </a:xfrm>
        <a:prstGeom prst="roundRect">
          <a:avLst/>
        </a:prstGeom>
        <a:gradFill rotWithShape="0">
          <a:gsLst>
            <a:gs pos="0">
              <a:schemeClr val="accent3">
                <a:hueOff val="-266842"/>
                <a:satOff val="1435"/>
                <a:lumOff val="1618"/>
                <a:alphaOff val="0"/>
                <a:tint val="83000"/>
                <a:shade val="100000"/>
                <a:satMod val="100000"/>
              </a:schemeClr>
            </a:gs>
            <a:gs pos="100000">
              <a:schemeClr val="accent3">
                <a:hueOff val="-266842"/>
                <a:satOff val="1435"/>
                <a:lumOff val="1618"/>
                <a:alphaOff val="0"/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600" kern="1200" dirty="0"/>
            <a:t>Timp</a:t>
          </a:r>
          <a:endParaRPr lang="en-US" sz="1600" kern="1200" dirty="0"/>
        </a:p>
      </dsp:txBody>
      <dsp:txXfrm>
        <a:off x="16498" y="382313"/>
        <a:ext cx="3666806" cy="304961"/>
      </dsp:txXfrm>
    </dsp:sp>
    <dsp:sp modelId="{5F9070F9-A305-4057-9300-277AB36C0A95}">
      <dsp:nvSpPr>
        <dsp:cNvPr id="0" name=""/>
        <dsp:cNvSpPr/>
      </dsp:nvSpPr>
      <dsp:spPr>
        <a:xfrm>
          <a:off x="0" y="703218"/>
          <a:ext cx="3699802" cy="337957"/>
        </a:xfrm>
        <a:prstGeom prst="roundRect">
          <a:avLst/>
        </a:prstGeom>
        <a:gradFill rotWithShape="0">
          <a:gsLst>
            <a:gs pos="0">
              <a:schemeClr val="accent3">
                <a:hueOff val="-533684"/>
                <a:satOff val="2869"/>
                <a:lumOff val="3235"/>
                <a:alphaOff val="0"/>
                <a:tint val="83000"/>
                <a:shade val="100000"/>
                <a:satMod val="100000"/>
              </a:schemeClr>
            </a:gs>
            <a:gs pos="100000">
              <a:schemeClr val="accent3">
                <a:hueOff val="-533684"/>
                <a:satOff val="2869"/>
                <a:lumOff val="3235"/>
                <a:alphaOff val="0"/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600" kern="1200"/>
            <a:t>Resurse umane</a:t>
          </a:r>
          <a:endParaRPr lang="en-US" sz="1600" kern="1200"/>
        </a:p>
      </dsp:txBody>
      <dsp:txXfrm>
        <a:off x="16498" y="719716"/>
        <a:ext cx="3666806" cy="304961"/>
      </dsp:txXfrm>
    </dsp:sp>
    <dsp:sp modelId="{68C2B6DF-F5F3-4F7D-A2A3-ACF01E2C89B1}">
      <dsp:nvSpPr>
        <dsp:cNvPr id="0" name=""/>
        <dsp:cNvSpPr/>
      </dsp:nvSpPr>
      <dsp:spPr>
        <a:xfrm>
          <a:off x="0" y="1054380"/>
          <a:ext cx="3699802" cy="337957"/>
        </a:xfrm>
        <a:prstGeom prst="roundRect">
          <a:avLst/>
        </a:prstGeom>
        <a:gradFill rotWithShape="0">
          <a:gsLst>
            <a:gs pos="0">
              <a:schemeClr val="accent3">
                <a:hueOff val="-800526"/>
                <a:satOff val="4304"/>
                <a:lumOff val="4853"/>
                <a:alphaOff val="0"/>
                <a:tint val="83000"/>
                <a:shade val="100000"/>
                <a:satMod val="100000"/>
              </a:schemeClr>
            </a:gs>
            <a:gs pos="100000">
              <a:schemeClr val="accent3">
                <a:hueOff val="-800526"/>
                <a:satOff val="4304"/>
                <a:lumOff val="4853"/>
                <a:alphaOff val="0"/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600" kern="1200" dirty="0"/>
            <a:t>Resurse tehnice (calculator, aplicații)</a:t>
          </a:r>
          <a:endParaRPr lang="en-US" sz="1600" kern="1200" dirty="0"/>
        </a:p>
      </dsp:txBody>
      <dsp:txXfrm>
        <a:off x="16498" y="1070878"/>
        <a:ext cx="3666806" cy="304961"/>
      </dsp:txXfrm>
    </dsp:sp>
    <dsp:sp modelId="{FA9069EB-A29C-4A2A-B756-5237963E2EC5}">
      <dsp:nvSpPr>
        <dsp:cNvPr id="0" name=""/>
        <dsp:cNvSpPr/>
      </dsp:nvSpPr>
      <dsp:spPr>
        <a:xfrm>
          <a:off x="0" y="1405542"/>
          <a:ext cx="3699802" cy="337957"/>
        </a:xfrm>
        <a:prstGeom prst="roundRect">
          <a:avLst/>
        </a:prstGeom>
        <a:gradFill rotWithShape="0">
          <a:gsLst>
            <a:gs pos="0">
              <a:schemeClr val="accent3">
                <a:hueOff val="-1067368"/>
                <a:satOff val="5739"/>
                <a:lumOff val="6471"/>
                <a:alphaOff val="0"/>
                <a:tint val="83000"/>
                <a:shade val="100000"/>
                <a:satMod val="100000"/>
              </a:schemeClr>
            </a:gs>
            <a:gs pos="100000">
              <a:schemeClr val="accent3">
                <a:hueOff val="-1067368"/>
                <a:satOff val="5739"/>
                <a:lumOff val="6471"/>
                <a:alphaOff val="0"/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600" kern="1200"/>
            <a:t>Etc.</a:t>
          </a:r>
          <a:endParaRPr lang="en-US" sz="1600" kern="1200"/>
        </a:p>
      </dsp:txBody>
      <dsp:txXfrm>
        <a:off x="16498" y="1422040"/>
        <a:ext cx="3666806" cy="30496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BC1232-8466-46D9-9FE4-F888B27BA3F1}">
      <dsp:nvSpPr>
        <dsp:cNvPr id="0" name=""/>
        <dsp:cNvSpPr/>
      </dsp:nvSpPr>
      <dsp:spPr>
        <a:xfrm rot="10800000">
          <a:off x="1341597" y="195"/>
          <a:ext cx="4871667" cy="458093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2007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600" kern="1200" dirty="0"/>
            <a:t>Cât de eficientă este networkingul creat?</a:t>
          </a:r>
          <a:endParaRPr lang="en-US" sz="1600" kern="1200" dirty="0"/>
        </a:p>
      </dsp:txBody>
      <dsp:txXfrm rot="10800000">
        <a:off x="1456120" y="195"/>
        <a:ext cx="4757144" cy="458093"/>
      </dsp:txXfrm>
    </dsp:sp>
    <dsp:sp modelId="{D88EF4A8-E820-44EF-85B6-9E8CAB75743D}">
      <dsp:nvSpPr>
        <dsp:cNvPr id="0" name=""/>
        <dsp:cNvSpPr/>
      </dsp:nvSpPr>
      <dsp:spPr>
        <a:xfrm>
          <a:off x="1112550" y="195"/>
          <a:ext cx="458093" cy="458093"/>
        </a:xfrm>
        <a:prstGeom prst="ellipse">
          <a:avLst/>
        </a:prstGeom>
        <a:solidFill>
          <a:schemeClr val="accent3">
            <a:tint val="5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AB91F86-0E58-49C6-95CE-5B4C4002DA8A}">
      <dsp:nvSpPr>
        <dsp:cNvPr id="0" name=""/>
        <dsp:cNvSpPr/>
      </dsp:nvSpPr>
      <dsp:spPr>
        <a:xfrm rot="10800000">
          <a:off x="1341597" y="572812"/>
          <a:ext cx="4871667" cy="458093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shade val="8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2007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600" kern="1200" dirty="0"/>
            <a:t>Care metode de comunicare sunt cele mai eficiente?</a:t>
          </a:r>
          <a:endParaRPr lang="en-US" sz="1600" kern="1200" dirty="0"/>
        </a:p>
      </dsp:txBody>
      <dsp:txXfrm rot="10800000">
        <a:off x="1456120" y="572812"/>
        <a:ext cx="4757144" cy="458093"/>
      </dsp:txXfrm>
    </dsp:sp>
    <dsp:sp modelId="{758415CE-4A67-4A95-9317-666938F61771}">
      <dsp:nvSpPr>
        <dsp:cNvPr id="0" name=""/>
        <dsp:cNvSpPr/>
      </dsp:nvSpPr>
      <dsp:spPr>
        <a:xfrm>
          <a:off x="1112550" y="572812"/>
          <a:ext cx="458093" cy="458093"/>
        </a:xfrm>
        <a:prstGeom prst="ellipse">
          <a:avLst/>
        </a:prstGeom>
        <a:solidFill>
          <a:schemeClr val="accent3">
            <a:tint val="50000"/>
            <a:alpha val="90000"/>
            <a:hueOff val="13767"/>
            <a:satOff val="-760"/>
            <a:lumOff val="6292"/>
            <a:alphaOff val="-20000"/>
          </a:schemeClr>
        </a:soli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73D53AC-4F2C-48B0-8C1A-77365271DA73}">
      <dsp:nvSpPr>
        <dsp:cNvPr id="0" name=""/>
        <dsp:cNvSpPr/>
      </dsp:nvSpPr>
      <dsp:spPr>
        <a:xfrm rot="10800000">
          <a:off x="1341597" y="1145429"/>
          <a:ext cx="4871667" cy="458093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shade val="8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2007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MD" sz="1600" kern="1200" dirty="0"/>
            <a:t>Care sunt beneficiile pe termen scurt, mediu și lung?</a:t>
          </a:r>
          <a:endParaRPr lang="en-US" sz="1600" kern="1200" dirty="0"/>
        </a:p>
      </dsp:txBody>
      <dsp:txXfrm rot="10800000">
        <a:off x="1456120" y="1145429"/>
        <a:ext cx="4757144" cy="458093"/>
      </dsp:txXfrm>
    </dsp:sp>
    <dsp:sp modelId="{65F8E5D6-4F04-4349-9162-84911C426C20}">
      <dsp:nvSpPr>
        <dsp:cNvPr id="0" name=""/>
        <dsp:cNvSpPr/>
      </dsp:nvSpPr>
      <dsp:spPr>
        <a:xfrm>
          <a:off x="1112550" y="1145429"/>
          <a:ext cx="458093" cy="458093"/>
        </a:xfrm>
        <a:prstGeom prst="ellipse">
          <a:avLst/>
        </a:prstGeom>
        <a:solidFill>
          <a:schemeClr val="accent3">
            <a:tint val="50000"/>
            <a:alpha val="90000"/>
            <a:hueOff val="27534"/>
            <a:satOff val="-1520"/>
            <a:lumOff val="12584"/>
            <a:alphaOff val="-40000"/>
          </a:schemeClr>
        </a:soli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B7408-C3E7-4911-A135-494302E480F0}">
      <dsp:nvSpPr>
        <dsp:cNvPr id="0" name=""/>
        <dsp:cNvSpPr/>
      </dsp:nvSpPr>
      <dsp:spPr>
        <a:xfrm>
          <a:off x="1344" y="553626"/>
          <a:ext cx="2621979" cy="26219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296" tIns="21590" rIns="144296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din punct de vedere geografic, după regiune sau zonă;</a:t>
          </a:r>
        </a:p>
      </dsp:txBody>
      <dsp:txXfrm>
        <a:off x="385324" y="937606"/>
        <a:ext cx="1854019" cy="1854019"/>
      </dsp:txXfrm>
    </dsp:sp>
    <dsp:sp modelId="{0D07F696-1494-4EA6-93FD-C5C1AB4CC863}">
      <dsp:nvSpPr>
        <dsp:cNvPr id="0" name=""/>
        <dsp:cNvSpPr/>
      </dsp:nvSpPr>
      <dsp:spPr>
        <a:xfrm>
          <a:off x="2098928" y="553626"/>
          <a:ext cx="2621979" cy="26219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296" tIns="21590" rIns="144296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din </a:t>
          </a:r>
          <a:r>
            <a:rPr lang="en-US" sz="1700" kern="1200" dirty="0" err="1"/>
            <a:t>punct</a:t>
          </a:r>
          <a:r>
            <a:rPr lang="en-US" sz="1700" kern="1200" dirty="0"/>
            <a:t> de </a:t>
          </a:r>
          <a:r>
            <a:rPr lang="en-US" sz="1700" kern="1200" dirty="0" err="1"/>
            <a:t>vedere</a:t>
          </a:r>
          <a:r>
            <a:rPr lang="en-US" sz="1700" kern="1200" dirty="0"/>
            <a:t> </a:t>
          </a:r>
          <a:r>
            <a:rPr lang="en-US" sz="1700" kern="1200" dirty="0" err="1"/>
            <a:t>demografic</a:t>
          </a:r>
          <a:r>
            <a:rPr lang="en-US" sz="1700" kern="1200" dirty="0"/>
            <a:t>, </a:t>
          </a:r>
          <a:r>
            <a:rPr lang="en-US" sz="1700" kern="1200" dirty="0" err="1"/>
            <a:t>în</a:t>
          </a:r>
          <a:r>
            <a:rPr lang="en-US" sz="1700" kern="1200" dirty="0"/>
            <a:t> </a:t>
          </a:r>
          <a:r>
            <a:rPr lang="en-US" sz="1700" kern="1200" dirty="0" err="1"/>
            <a:t>funcție</a:t>
          </a:r>
          <a:r>
            <a:rPr lang="en-US" sz="1700" kern="1200" dirty="0"/>
            <a:t> de </a:t>
          </a:r>
          <a:r>
            <a:rPr lang="en-US" sz="1700" kern="1200" dirty="0" err="1"/>
            <a:t>vârstă</a:t>
          </a:r>
          <a:r>
            <a:rPr lang="en-US" sz="1700" kern="1200" dirty="0"/>
            <a:t>, sex, </a:t>
          </a:r>
          <a:r>
            <a:rPr lang="en-US" sz="1700" kern="1200" dirty="0" err="1"/>
            <a:t>dimensiunea</a:t>
          </a:r>
          <a:r>
            <a:rPr lang="en-US" sz="1700" kern="1200" dirty="0"/>
            <a:t> </a:t>
          </a:r>
          <a:r>
            <a:rPr lang="en-US" sz="1700" kern="1200" dirty="0" err="1"/>
            <a:t>familiei</a:t>
          </a:r>
          <a:r>
            <a:rPr lang="en-US" sz="1700" kern="1200" dirty="0"/>
            <a:t>, </a:t>
          </a:r>
          <a:r>
            <a:rPr lang="en-US" sz="1700" kern="1200" dirty="0" err="1"/>
            <a:t>venit</a:t>
          </a:r>
          <a:r>
            <a:rPr lang="en-US" sz="1700" kern="1200" dirty="0"/>
            <a:t> </a:t>
          </a:r>
          <a:r>
            <a:rPr lang="en-US" sz="1700" kern="1200" dirty="0" err="1"/>
            <a:t>sau</a:t>
          </a:r>
          <a:r>
            <a:rPr lang="en-US" sz="1700" kern="1200" dirty="0"/>
            <a:t> </a:t>
          </a:r>
          <a:r>
            <a:rPr lang="en-US" sz="1700" kern="1200" dirty="0" err="1"/>
            <a:t>ciclu</a:t>
          </a:r>
          <a:r>
            <a:rPr lang="en-US" sz="1700" kern="1200" dirty="0"/>
            <a:t> de </a:t>
          </a:r>
          <a:r>
            <a:rPr lang="en-US" sz="1700" kern="1200" dirty="0" err="1"/>
            <a:t>viață</a:t>
          </a:r>
          <a:r>
            <a:rPr lang="en-US" sz="1700" kern="1200" dirty="0"/>
            <a:t>;</a:t>
          </a:r>
        </a:p>
      </dsp:txBody>
      <dsp:txXfrm>
        <a:off x="2482908" y="937606"/>
        <a:ext cx="1854019" cy="1854019"/>
      </dsp:txXfrm>
    </dsp:sp>
    <dsp:sp modelId="{0CD578CC-7E59-4304-8CA8-825405A97858}">
      <dsp:nvSpPr>
        <dsp:cNvPr id="0" name=""/>
        <dsp:cNvSpPr/>
      </dsp:nvSpPr>
      <dsp:spPr>
        <a:xfrm>
          <a:off x="4196511" y="553626"/>
          <a:ext cx="2621979" cy="26219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296" tIns="21590" rIns="144296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din punct de vedere psihografic, în funcție de clasa socială, stilul de viață sau personalitatea;</a:t>
          </a:r>
          <a:r>
            <a:rPr lang="ro-MD" sz="1700" kern="1200"/>
            <a:t> </a:t>
          </a:r>
          <a:endParaRPr lang="en-US" sz="1700" kern="1200"/>
        </a:p>
      </dsp:txBody>
      <dsp:txXfrm>
        <a:off x="4580491" y="937606"/>
        <a:ext cx="1854019" cy="1854019"/>
      </dsp:txXfrm>
    </dsp:sp>
    <dsp:sp modelId="{6A909B44-E1CE-488D-8B56-AEE1C95F6738}">
      <dsp:nvSpPr>
        <dsp:cNvPr id="0" name=""/>
        <dsp:cNvSpPr/>
      </dsp:nvSpPr>
      <dsp:spPr>
        <a:xfrm>
          <a:off x="6294095" y="553626"/>
          <a:ext cx="2621979" cy="26219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296" tIns="21590" rIns="144296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comportamental prin beneficii, utilizare sau răspuns (obiceiuri de cheltuire; interacțiuni cu marca; </a:t>
          </a:r>
        </a:p>
      </dsp:txBody>
      <dsp:txXfrm>
        <a:off x="6678075" y="937606"/>
        <a:ext cx="1854019" cy="1854019"/>
      </dsp:txXfrm>
    </dsp:sp>
    <dsp:sp modelId="{BA4F67F6-1DDC-4F19-9FE2-3AB3013DA5B8}">
      <dsp:nvSpPr>
        <dsp:cNvPr id="0" name=""/>
        <dsp:cNvSpPr/>
      </dsp:nvSpPr>
      <dsp:spPr>
        <a:xfrm>
          <a:off x="8391678" y="553626"/>
          <a:ext cx="2621979" cy="26219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296" tIns="21590" rIns="144296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loialitatea față de marcă; evaluările anterioare ale produsului).</a:t>
          </a:r>
        </a:p>
      </dsp:txBody>
      <dsp:txXfrm>
        <a:off x="8775658" y="937606"/>
        <a:ext cx="1854019" cy="1854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473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96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35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521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410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63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96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3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831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232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673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3120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1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22218C81-1387-4A8A-8AC9-50A893E1ECE8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5E50F1DC-96F1-46D0-B5BC-9AA316F29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125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svg"/><Relationship Id="rId7" Type="http://schemas.openxmlformats.org/officeDocument/2006/relationships/diagramColors" Target="../diagrams/colors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4.svg"/><Relationship Id="rId7" Type="http://schemas.openxmlformats.org/officeDocument/2006/relationships/diagramColors" Target="../diagrams/colors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4.svg"/><Relationship Id="rId7" Type="http://schemas.openxmlformats.org/officeDocument/2006/relationships/diagramColors" Target="../diagrams/colors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4B851-4A56-4BCF-AAC2-4F26EFC91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Identificarea</a:t>
            </a:r>
            <a:r>
              <a:rPr lang="en-US" dirty="0"/>
              <a:t> </a:t>
            </a:r>
            <a:r>
              <a:rPr lang="en-US" dirty="0" err="1"/>
              <a:t>partenerilor</a:t>
            </a:r>
            <a:r>
              <a:rPr lang="en-US"/>
              <a:t> online</a:t>
            </a:r>
            <a:endParaRPr lang="en-US" dirty="0"/>
          </a:p>
        </p:txBody>
      </p:sp>
      <p:pic>
        <p:nvPicPr>
          <p:cNvPr id="1026" name="Picture 2" descr="Caut partener pentru afacere in IT in Europa, SUA, Rusia, China">
            <a:extLst>
              <a:ext uri="{FF2B5EF4-FFF2-40B4-BE49-F238E27FC236}">
                <a16:creationId xmlns:a16="http://schemas.microsoft.com/office/drawing/2014/main" id="{62CB8727-AE01-4784-97F4-4C614CD99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695" y="2778369"/>
            <a:ext cx="4698609" cy="35239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396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AED2DF-8375-442E-AAA5-9BB03D368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6916" y="447188"/>
            <a:ext cx="7035081" cy="970450"/>
          </a:xfrm>
        </p:spPr>
        <p:txBody>
          <a:bodyPr/>
          <a:lstStyle/>
          <a:p>
            <a:r>
              <a:rPr lang="ro-MD" dirty="0"/>
              <a:t>Captează atenția în 1 minut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D84A39-1022-4686-B704-90ADBE8D4381}"/>
              </a:ext>
            </a:extLst>
          </p:cNvPr>
          <p:cNvSpPr txBox="1"/>
          <p:nvPr/>
        </p:nvSpPr>
        <p:spPr>
          <a:xfrm>
            <a:off x="5528604" y="2743200"/>
            <a:ext cx="6414867" cy="28623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o-MD" sz="2400" b="1" dirty="0">
                <a:solidFill>
                  <a:schemeClr val="bg1"/>
                </a:solidFill>
              </a:rPr>
              <a:t>Prezentarea Pitch </a:t>
            </a:r>
          </a:p>
          <a:p>
            <a:endParaRPr lang="ro-MD" sz="2400" b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i="1" dirty="0">
                <a:solidFill>
                  <a:schemeClr val="bg1"/>
                </a:solidFill>
              </a:rPr>
              <a:t>Cine sunt </a:t>
            </a:r>
            <a:r>
              <a:rPr lang="en-US" b="1" i="1" dirty="0" err="1">
                <a:solidFill>
                  <a:schemeClr val="bg1"/>
                </a:solidFill>
              </a:rPr>
              <a:t>și</a:t>
            </a:r>
            <a:r>
              <a:rPr lang="en-US" b="1" i="1" dirty="0">
                <a:solidFill>
                  <a:schemeClr val="bg1"/>
                </a:solidFill>
              </a:rPr>
              <a:t> un </a:t>
            </a:r>
            <a:r>
              <a:rPr lang="en-US" b="1" i="1" dirty="0" err="1">
                <a:solidFill>
                  <a:schemeClr val="bg1"/>
                </a:solidFill>
              </a:rPr>
              <a:t>atribut-cheie</a:t>
            </a:r>
            <a:r>
              <a:rPr lang="en-US" b="1" i="1" dirty="0">
                <a:solidFill>
                  <a:schemeClr val="bg1"/>
                </a:solidFill>
              </a:rPr>
              <a:t> (</a:t>
            </a:r>
            <a:r>
              <a:rPr lang="en-US" b="1" i="1" dirty="0" err="1">
                <a:solidFill>
                  <a:schemeClr val="bg1"/>
                </a:solidFill>
              </a:rPr>
              <a:t>funcție</a:t>
            </a:r>
            <a:r>
              <a:rPr lang="en-US" b="1" i="1" dirty="0">
                <a:solidFill>
                  <a:schemeClr val="bg1"/>
                </a:solidFill>
              </a:rPr>
              <a:t>/</a:t>
            </a:r>
            <a:r>
              <a:rPr lang="en-US" b="1" i="1" dirty="0" err="1">
                <a:solidFill>
                  <a:schemeClr val="bg1"/>
                </a:solidFill>
              </a:rPr>
              <a:t>experiență</a:t>
            </a:r>
            <a:r>
              <a:rPr lang="en-US" b="1" i="1" dirty="0">
                <a:solidFill>
                  <a:schemeClr val="bg1"/>
                </a:solidFill>
              </a:rPr>
              <a:t>/</a:t>
            </a:r>
            <a:r>
              <a:rPr lang="en-US" b="1" i="1" dirty="0" err="1">
                <a:solidFill>
                  <a:schemeClr val="bg1"/>
                </a:solidFill>
              </a:rPr>
              <a:t>pasiuni</a:t>
            </a:r>
            <a:r>
              <a:rPr lang="en-US" b="1" i="1" dirty="0">
                <a:solidFill>
                  <a:schemeClr val="bg1"/>
                </a:solidFill>
              </a:rPr>
              <a:t>/</a:t>
            </a:r>
            <a:r>
              <a:rPr lang="en-US" b="1" i="1" dirty="0" err="1">
                <a:solidFill>
                  <a:schemeClr val="bg1"/>
                </a:solidFill>
              </a:rPr>
              <a:t>interese</a:t>
            </a:r>
            <a:r>
              <a:rPr lang="en-US" b="1" i="1" dirty="0">
                <a:solidFill>
                  <a:schemeClr val="bg1"/>
                </a:solidFill>
              </a:rPr>
              <a:t>).</a:t>
            </a:r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i="1" dirty="0">
                <a:solidFill>
                  <a:schemeClr val="bg1"/>
                </a:solidFill>
              </a:rPr>
              <a:t>Ce fac </a:t>
            </a:r>
            <a:r>
              <a:rPr lang="en-US" b="1" i="1" dirty="0" err="1">
                <a:solidFill>
                  <a:schemeClr val="bg1"/>
                </a:solidFill>
              </a:rPr>
              <a:t>și</a:t>
            </a:r>
            <a:r>
              <a:rPr lang="en-US" b="1" i="1" dirty="0">
                <a:solidFill>
                  <a:schemeClr val="bg1"/>
                </a:solidFill>
              </a:rPr>
              <a:t> cum </a:t>
            </a:r>
            <a:r>
              <a:rPr lang="en-US" b="1" i="1" dirty="0" err="1">
                <a:solidFill>
                  <a:schemeClr val="bg1"/>
                </a:solidFill>
              </a:rPr>
              <a:t>adaug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valoare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prin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produsul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sau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servicul</a:t>
            </a:r>
            <a:r>
              <a:rPr lang="en-US" b="1" i="1" dirty="0">
                <a:solidFill>
                  <a:schemeClr val="bg1"/>
                </a:solidFill>
              </a:rPr>
              <a:t> meu.</a:t>
            </a:r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i="1" dirty="0">
                <a:solidFill>
                  <a:schemeClr val="bg1"/>
                </a:solidFill>
              </a:rPr>
              <a:t>Cum </a:t>
            </a:r>
            <a:r>
              <a:rPr lang="en-US" b="1" i="1" dirty="0" err="1">
                <a:solidFill>
                  <a:schemeClr val="bg1"/>
                </a:solidFill>
              </a:rPr>
              <a:t>mă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diferențiez</a:t>
            </a:r>
            <a:r>
              <a:rPr lang="en-US" b="1" i="1" dirty="0">
                <a:solidFill>
                  <a:schemeClr val="bg1"/>
                </a:solidFill>
              </a:rPr>
              <a:t> de </a:t>
            </a:r>
            <a:r>
              <a:rPr lang="en-US" b="1" i="1" dirty="0" err="1">
                <a:solidFill>
                  <a:schemeClr val="bg1"/>
                </a:solidFill>
              </a:rPr>
              <a:t>concurență</a:t>
            </a:r>
            <a:r>
              <a:rPr lang="en-US" b="1" i="1" dirty="0">
                <a:solidFill>
                  <a:schemeClr val="bg1"/>
                </a:solidFill>
              </a:rPr>
              <a:t>?</a:t>
            </a:r>
            <a:endParaRPr lang="en-US" b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i="1" dirty="0">
                <a:solidFill>
                  <a:schemeClr val="bg1"/>
                </a:solidFill>
              </a:rPr>
              <a:t>Care sunt </a:t>
            </a:r>
            <a:r>
              <a:rPr lang="en-US" b="1" i="1" dirty="0" err="1">
                <a:solidFill>
                  <a:schemeClr val="bg1"/>
                </a:solidFill>
              </a:rPr>
              <a:t>obiectivele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mele</a:t>
            </a:r>
            <a:r>
              <a:rPr lang="en-US" b="1" i="1" dirty="0">
                <a:solidFill>
                  <a:schemeClr val="bg1"/>
                </a:solidFill>
              </a:rPr>
              <a:t> pe </a:t>
            </a:r>
            <a:r>
              <a:rPr lang="en-US" b="1" i="1" dirty="0" err="1">
                <a:solidFill>
                  <a:schemeClr val="bg1"/>
                </a:solidFill>
              </a:rPr>
              <a:t>termen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scurt</a:t>
            </a:r>
            <a:r>
              <a:rPr lang="en-US" b="1" i="1" dirty="0">
                <a:solidFill>
                  <a:schemeClr val="bg1"/>
                </a:solidFill>
              </a:rPr>
              <a:t>/</a:t>
            </a:r>
            <a:r>
              <a:rPr lang="en-US" b="1" i="1" dirty="0" err="1">
                <a:solidFill>
                  <a:schemeClr val="bg1"/>
                </a:solidFill>
              </a:rPr>
              <a:t>mediu</a:t>
            </a:r>
            <a:r>
              <a:rPr lang="en-US" b="1" i="1" dirty="0">
                <a:solidFill>
                  <a:schemeClr val="bg1"/>
                </a:solidFill>
              </a:rPr>
              <a:t>? De </a:t>
            </a:r>
            <a:r>
              <a:rPr lang="en-US" b="1" i="1" dirty="0" err="1">
                <a:solidFill>
                  <a:schemeClr val="bg1"/>
                </a:solidFill>
              </a:rPr>
              <a:t>ce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susţin</a:t>
            </a:r>
            <a:r>
              <a:rPr lang="en-US" b="1" i="1" dirty="0">
                <a:solidFill>
                  <a:schemeClr val="bg1"/>
                </a:solidFill>
              </a:rPr>
              <a:t> </a:t>
            </a:r>
            <a:r>
              <a:rPr lang="en-US" b="1" dirty="0">
                <a:solidFill>
                  <a:schemeClr val="bg1"/>
                </a:solidFill>
              </a:rPr>
              <a:t>pitch</a:t>
            </a:r>
            <a:r>
              <a:rPr lang="en-US" b="1" i="1" dirty="0">
                <a:solidFill>
                  <a:schemeClr val="bg1"/>
                </a:solidFill>
              </a:rPr>
              <a:t>-ul? </a:t>
            </a:r>
            <a:r>
              <a:rPr lang="en-US" b="1" i="1" dirty="0" err="1">
                <a:solidFill>
                  <a:schemeClr val="bg1"/>
                </a:solidFill>
              </a:rPr>
              <a:t>Invit</a:t>
            </a:r>
            <a:r>
              <a:rPr lang="en-US" b="1" i="1" dirty="0">
                <a:solidFill>
                  <a:schemeClr val="bg1"/>
                </a:solidFill>
              </a:rPr>
              <a:t> la </a:t>
            </a:r>
            <a:r>
              <a:rPr lang="en-US" b="1" i="1" dirty="0" err="1">
                <a:solidFill>
                  <a:schemeClr val="bg1"/>
                </a:solidFill>
              </a:rPr>
              <a:t>acțiune</a:t>
            </a:r>
            <a:r>
              <a:rPr lang="en-US" b="1" i="1" dirty="0">
                <a:solidFill>
                  <a:schemeClr val="bg1"/>
                </a:solidFill>
              </a:rPr>
              <a:t>.</a:t>
            </a:r>
            <a:endParaRPr lang="ro-MD" sz="24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ow Not To Pitch Your Infographic">
            <a:extLst>
              <a:ext uri="{FF2B5EF4-FFF2-40B4-BE49-F238E27FC236}">
                <a16:creationId xmlns:a16="http://schemas.microsoft.com/office/drawing/2014/main" id="{4266DDFB-03D7-4F6D-BC89-DF17BAD6A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06888">
            <a:off x="251877" y="3142921"/>
            <a:ext cx="4791955" cy="2269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511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7C0EA4-E1F1-4DD4-96D5-616CBFFCA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999" y="447188"/>
            <a:ext cx="11217877" cy="970450"/>
          </a:xfrm>
        </p:spPr>
        <p:txBody>
          <a:bodyPr/>
          <a:lstStyle/>
          <a:p>
            <a:r>
              <a:rPr lang="it-IT" sz="3600" dirty="0"/>
              <a:t>Elemente de baza in crearea relatiei cu partenerii</a:t>
            </a:r>
            <a:endParaRPr lang="en-US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5DACF0-7D12-4754-9036-40255EC3CB52}"/>
              </a:ext>
            </a:extLst>
          </p:cNvPr>
          <p:cNvSpPr txBox="1"/>
          <p:nvPr/>
        </p:nvSpPr>
        <p:spPr>
          <a:xfrm>
            <a:off x="1659988" y="3186613"/>
            <a:ext cx="557080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it-IT" sz="2200" dirty="0"/>
              <a:t>Adevărul şi corectitudinea în comunicare</a:t>
            </a:r>
            <a:endParaRPr lang="ro-MD" sz="2200" dirty="0"/>
          </a:p>
          <a:p>
            <a:pPr marL="285750" indent="-285750">
              <a:buFontTx/>
              <a:buChar char="-"/>
            </a:pPr>
            <a:r>
              <a:rPr lang="en-US" sz="2200" dirty="0" err="1"/>
              <a:t>Păstr</a:t>
            </a:r>
            <a:r>
              <a:rPr lang="ro-MD" sz="2200" dirty="0"/>
              <a:t>ează</a:t>
            </a:r>
            <a:r>
              <a:rPr lang="en-US" sz="2200" dirty="0"/>
              <a:t> </a:t>
            </a:r>
            <a:r>
              <a:rPr lang="en-US" sz="2200" dirty="0" err="1"/>
              <a:t>informaţiile</a:t>
            </a:r>
            <a:r>
              <a:rPr lang="en-US" sz="2200" dirty="0"/>
              <a:t> </a:t>
            </a:r>
            <a:r>
              <a:rPr lang="en-US" sz="2200" dirty="0" err="1"/>
              <a:t>confidenţiale</a:t>
            </a:r>
            <a:endParaRPr lang="ro-MD" sz="2200" dirty="0"/>
          </a:p>
          <a:p>
            <a:pPr marL="285750" indent="-285750">
              <a:buFontTx/>
              <a:buChar char="-"/>
            </a:pPr>
            <a:r>
              <a:rPr lang="ro-MD" sz="2200" dirty="0"/>
              <a:t>Comunicare eficientă;</a:t>
            </a:r>
          </a:p>
          <a:p>
            <a:pPr marL="285750" indent="-285750">
              <a:buFontTx/>
              <a:buChar char="-"/>
            </a:pPr>
            <a:r>
              <a:rPr lang="ro-MD" sz="2200" dirty="0"/>
              <a:t>Fii un jucător corect pe piață;</a:t>
            </a:r>
          </a:p>
          <a:p>
            <a:pPr marL="285750" indent="-285750">
              <a:buFontTx/>
              <a:buChar char="-"/>
            </a:pPr>
            <a:r>
              <a:rPr lang="ro-MD" sz="2200" dirty="0"/>
              <a:t>Responsabilitate socială și sustenabilitate;</a:t>
            </a:r>
          </a:p>
          <a:p>
            <a:pPr marL="285750" indent="-285750">
              <a:buFontTx/>
              <a:buChar char="-"/>
            </a:pPr>
            <a:r>
              <a:rPr lang="ro-MD" sz="2200" dirty="0"/>
              <a:t>Respectă legea;</a:t>
            </a:r>
          </a:p>
          <a:p>
            <a:pPr marL="285750" indent="-285750">
              <a:buFontTx/>
              <a:buChar char="-"/>
            </a:pPr>
            <a:r>
              <a:rPr lang="ro-MD" sz="2200" dirty="0"/>
              <a:t>Adaptabilitate</a:t>
            </a:r>
          </a:p>
        </p:txBody>
      </p:sp>
      <p:pic>
        <p:nvPicPr>
          <p:cNvPr id="3074" name="Picture 2" descr="https://images.unsplash.com/photo-1593693846850-286e83655126?ixid=MnwxMjA3fDB8MHxzZWFyY2h8NjR8fHB1enpsZXxlbnwwfHwwfHw%3D&amp;ixlib=rb-1.2.1&amp;w=1000&amp;q=80">
            <a:extLst>
              <a:ext uri="{FF2B5EF4-FFF2-40B4-BE49-F238E27FC236}">
                <a16:creationId xmlns:a16="http://schemas.microsoft.com/office/drawing/2014/main" id="{5DF0269E-358E-4DEB-8E27-A5D6E31375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671" b="22461"/>
          <a:stretch/>
        </p:blipFill>
        <p:spPr bwMode="auto">
          <a:xfrm>
            <a:off x="8835903" y="4248442"/>
            <a:ext cx="2766397" cy="23597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50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1E769A-6D1C-429C-A233-1C9903353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Managementul</a:t>
            </a:r>
            <a:r>
              <a:rPr lang="en-US" dirty="0"/>
              <a:t> </a:t>
            </a:r>
            <a:r>
              <a:rPr lang="en-US" dirty="0" err="1"/>
              <a:t>relațiilor</a:t>
            </a:r>
            <a:r>
              <a:rPr lang="en-US" dirty="0"/>
              <a:t> de </a:t>
            </a:r>
            <a:r>
              <a:rPr lang="en-US" dirty="0" err="1"/>
              <a:t>afaceri</a:t>
            </a:r>
            <a:endParaRPr lang="en-US" dirty="0"/>
          </a:p>
        </p:txBody>
      </p:sp>
      <p:pic>
        <p:nvPicPr>
          <p:cNvPr id="4098" name="Picture 2" descr="Managementul relațiilor de afaceri">
            <a:extLst>
              <a:ext uri="{FF2B5EF4-FFF2-40B4-BE49-F238E27FC236}">
                <a16:creationId xmlns:a16="http://schemas.microsoft.com/office/drawing/2014/main" id="{E99E35C9-AF89-4149-9492-BC27307A1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215" y="3429000"/>
            <a:ext cx="4152314" cy="293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108E7B-8332-4EB4-B47D-5BFFBD560239}"/>
              </a:ext>
            </a:extLst>
          </p:cNvPr>
          <p:cNvSpPr txBox="1"/>
          <p:nvPr/>
        </p:nvSpPr>
        <p:spPr>
          <a:xfrm>
            <a:off x="1336431" y="3235569"/>
            <a:ext cx="54019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MD" dirty="0"/>
              <a:t>Gestionarea relațiilor de afaceri: </a:t>
            </a:r>
          </a:p>
          <a:p>
            <a:pPr marL="285750" indent="-285750">
              <a:buFontTx/>
              <a:buChar char="-"/>
            </a:pPr>
            <a:r>
              <a:rPr lang="ro-MD" dirty="0"/>
              <a:t>Cine din cadrul companiei este responsabil de o anumită relație de afaceri cu un partener?</a:t>
            </a:r>
          </a:p>
          <a:p>
            <a:pPr marL="285750" indent="-285750">
              <a:buFontTx/>
              <a:buChar char="-"/>
            </a:pPr>
            <a:r>
              <a:rPr lang="ro-MD" dirty="0"/>
              <a:t>Care sunt metodele de comunicare aprobate în cadrul companie?</a:t>
            </a:r>
          </a:p>
          <a:p>
            <a:pPr marL="285750" indent="-285750">
              <a:buFontTx/>
              <a:buChar char="-"/>
            </a:pPr>
            <a:r>
              <a:rPr lang="ro-MD" dirty="0"/>
              <a:t>Organigrama managementului reațiilor de afaceri (în cazul în care este necesară implicarea mai multor departamente din companie;</a:t>
            </a:r>
          </a:p>
          <a:p>
            <a:pPr marL="285750" indent="-285750">
              <a:buFontTx/>
              <a:buChar char="-"/>
            </a:pPr>
            <a:r>
              <a:rPr lang="ro-MD" dirty="0"/>
              <a:t>Când și cum încheiem irevocabil o relație de afaceri?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34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0BE7C7-77C7-490E-8185-6458BAAD4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1091268" cy="1212800"/>
          </a:xfrm>
        </p:spPr>
        <p:txBody>
          <a:bodyPr/>
          <a:lstStyle/>
          <a:p>
            <a:r>
              <a:rPr lang="en-US" dirty="0" err="1"/>
              <a:t>Resurse</a:t>
            </a:r>
            <a:r>
              <a:rPr lang="en-US" dirty="0"/>
              <a:t> de </a:t>
            </a:r>
            <a:r>
              <a:rPr lang="en-US" dirty="0" err="1"/>
              <a:t>identificare</a:t>
            </a:r>
            <a:r>
              <a:rPr lang="en-US" dirty="0"/>
              <a:t> a </a:t>
            </a:r>
            <a:r>
              <a:rPr lang="en-US" dirty="0" err="1"/>
              <a:t>pietei</a:t>
            </a:r>
            <a:r>
              <a:rPr lang="en-US" dirty="0"/>
              <a:t> de des</a:t>
            </a:r>
            <a:r>
              <a:rPr lang="ro-MD" dirty="0"/>
              <a:t>facere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CB088A-FDBC-49C0-97E1-6D669C28D195}"/>
              </a:ext>
            </a:extLst>
          </p:cNvPr>
          <p:cNvSpPr txBox="1"/>
          <p:nvPr/>
        </p:nvSpPr>
        <p:spPr>
          <a:xfrm>
            <a:off x="4164037" y="2243797"/>
            <a:ext cx="7737231" cy="1938992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o-MD" sz="2000" dirty="0"/>
              <a:t>Cercetarea mediului concurențial pe o anumită piață de defacere;</a:t>
            </a:r>
          </a:p>
          <a:p>
            <a:pPr marL="285750" indent="-285750">
              <a:buFontTx/>
              <a:buChar char="-"/>
            </a:pPr>
            <a:r>
              <a:rPr lang="ro-MD" sz="2000" dirty="0"/>
              <a:t>Analiza cererii pe o piață de desfacere;</a:t>
            </a:r>
          </a:p>
          <a:p>
            <a:pPr marL="285750" indent="-285750">
              <a:buFontTx/>
              <a:buChar char="-"/>
            </a:pPr>
            <a:r>
              <a:rPr lang="ro-MD" sz="2000" dirty="0"/>
              <a:t>Segmentarea pieței – analiza consumatorilor țintă;</a:t>
            </a:r>
          </a:p>
          <a:p>
            <a:pPr marL="285750" indent="-285750">
              <a:buFontTx/>
              <a:buChar char="-"/>
            </a:pPr>
            <a:r>
              <a:rPr lang="it-IT" sz="2000" dirty="0"/>
              <a:t>Identificarea oportunit</a:t>
            </a:r>
            <a:r>
              <a:rPr lang="ro-MD" sz="2000" dirty="0"/>
              <a:t>ăț</a:t>
            </a:r>
            <a:r>
              <a:rPr lang="it-IT" sz="2000" dirty="0"/>
              <a:t>ilor </a:t>
            </a:r>
            <a:r>
              <a:rPr lang="ro-MD" sz="2000" dirty="0"/>
              <a:t>ș</a:t>
            </a:r>
            <a:r>
              <a:rPr lang="it-IT" sz="2000" dirty="0"/>
              <a:t>i amenin</a:t>
            </a:r>
            <a:r>
              <a:rPr lang="ro-MD" sz="2000" dirty="0"/>
              <a:t>ță</a:t>
            </a:r>
            <a:r>
              <a:rPr lang="it-IT" sz="2000" dirty="0"/>
              <a:t>rilor pe pia</a:t>
            </a:r>
            <a:r>
              <a:rPr lang="ro-MD" sz="2000" dirty="0"/>
              <a:t>ță;</a:t>
            </a:r>
          </a:p>
          <a:p>
            <a:pPr marL="285750" indent="-285750">
              <a:buFontTx/>
              <a:buChar char="-"/>
            </a:pPr>
            <a:r>
              <a:rPr lang="ro-MD" sz="2000" dirty="0"/>
              <a:t>Planificare strategicăș</a:t>
            </a:r>
          </a:p>
          <a:p>
            <a:pPr marL="285750" indent="-285750">
              <a:buFontTx/>
              <a:buChar char="-"/>
            </a:pPr>
            <a:r>
              <a:rPr lang="ro-MD" sz="2000" dirty="0"/>
              <a:t>Diversificarea produselor/serviciilor;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BC1B92-6ED2-4FBA-9F7B-64DF526D4A4D}"/>
              </a:ext>
            </a:extLst>
          </p:cNvPr>
          <p:cNvSpPr txBox="1"/>
          <p:nvPr/>
        </p:nvSpPr>
        <p:spPr>
          <a:xfrm>
            <a:off x="810000" y="4656406"/>
            <a:ext cx="7469944" cy="163121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it-IT" sz="2000" b="1" dirty="0"/>
              <a:t>Alegerea pie</a:t>
            </a:r>
            <a:r>
              <a:rPr lang="ro-MD" sz="2000" b="1" dirty="0"/>
              <a:t>ț</a:t>
            </a:r>
            <a:r>
              <a:rPr lang="it-IT" sz="2000" b="1" dirty="0"/>
              <a:t>ei (pie</a:t>
            </a:r>
            <a:r>
              <a:rPr lang="ro-MD" sz="2000" b="1" dirty="0"/>
              <a:t>ț</a:t>
            </a:r>
            <a:r>
              <a:rPr lang="it-IT" sz="2000" b="1" dirty="0"/>
              <a:t>elor) </a:t>
            </a:r>
            <a:r>
              <a:rPr lang="ro-MD" sz="2000" b="1" dirty="0"/>
              <a:t>ț</a:t>
            </a:r>
            <a:r>
              <a:rPr lang="it-IT" sz="2000" b="1" dirty="0"/>
              <a:t>int</a:t>
            </a:r>
            <a:r>
              <a:rPr lang="ro-MD" sz="2000" b="1" dirty="0"/>
              <a:t>ă</a:t>
            </a:r>
            <a:r>
              <a:rPr lang="it-IT" sz="2000" b="1" dirty="0"/>
              <a:t> va avea </a:t>
            </a:r>
            <a:r>
              <a:rPr lang="ro-MD" sz="2000" b="1" dirty="0"/>
              <a:t>î</a:t>
            </a:r>
            <a:r>
              <a:rPr lang="it-IT" sz="2000" b="1" dirty="0"/>
              <a:t>n vedere:</a:t>
            </a:r>
            <a:endParaRPr lang="ro-MD" sz="2000" b="1" dirty="0"/>
          </a:p>
          <a:p>
            <a:pPr marL="285750" indent="-285750">
              <a:buFontTx/>
              <a:buChar char="-"/>
            </a:pPr>
            <a:r>
              <a:rPr lang="en-US" sz="2000" dirty="0" err="1"/>
              <a:t>conformitatea</a:t>
            </a:r>
            <a:r>
              <a:rPr lang="en-US" sz="2000" dirty="0"/>
              <a:t> cu </a:t>
            </a:r>
            <a:r>
              <a:rPr lang="en-US" sz="2000" dirty="0" err="1"/>
              <a:t>obiectivele</a:t>
            </a:r>
            <a:r>
              <a:rPr lang="en-US" sz="2000" dirty="0"/>
              <a:t> </a:t>
            </a:r>
            <a:r>
              <a:rPr lang="en-US" sz="2000" dirty="0" err="1"/>
              <a:t>aprovizion</a:t>
            </a:r>
            <a:r>
              <a:rPr lang="ro-MD" sz="2000" dirty="0"/>
              <a:t>ă</a:t>
            </a:r>
            <a:r>
              <a:rPr lang="en-US" sz="2000" dirty="0" err="1"/>
              <a:t>rii</a:t>
            </a:r>
            <a:r>
              <a:rPr lang="en-US" sz="2000" dirty="0"/>
              <a:t> – </a:t>
            </a:r>
            <a:r>
              <a:rPr lang="en-US" sz="2000" dirty="0" err="1"/>
              <a:t>reie</a:t>
            </a:r>
            <a:r>
              <a:rPr lang="ro-MD" sz="2000" dirty="0"/>
              <a:t>ș</a:t>
            </a:r>
            <a:r>
              <a:rPr lang="en-US" sz="2000" dirty="0" err="1"/>
              <a:t>ite</a:t>
            </a:r>
            <a:r>
              <a:rPr lang="en-US" sz="2000" dirty="0"/>
              <a:t> din </a:t>
            </a:r>
            <a:r>
              <a:rPr lang="en-US" sz="2000" dirty="0" err="1"/>
              <a:t>analiza</a:t>
            </a:r>
            <a:r>
              <a:rPr lang="en-US" sz="2000" dirty="0"/>
              <a:t> strategic</a:t>
            </a:r>
            <a:r>
              <a:rPr lang="ro-MD" sz="2000" dirty="0"/>
              <a:t>ă</a:t>
            </a:r>
            <a:r>
              <a:rPr lang="en-US" sz="2000" dirty="0"/>
              <a:t> a pie</a:t>
            </a:r>
            <a:r>
              <a:rPr lang="ro-MD" sz="2000" dirty="0"/>
              <a:t>ț</a:t>
            </a:r>
            <a:r>
              <a:rPr lang="en-US" sz="2000" dirty="0" err="1"/>
              <a:t>ei</a:t>
            </a:r>
            <a:r>
              <a:rPr lang="en-US" sz="2000" dirty="0"/>
              <a:t> de </a:t>
            </a:r>
            <a:r>
              <a:rPr lang="en-US" sz="2000" dirty="0" err="1"/>
              <a:t>desfacere</a:t>
            </a:r>
            <a:r>
              <a:rPr lang="en-US" sz="2000" dirty="0"/>
              <a:t> (</a:t>
            </a:r>
            <a:r>
              <a:rPr lang="en-US" sz="2000" dirty="0" err="1"/>
              <a:t>clien</a:t>
            </a:r>
            <a:r>
              <a:rPr lang="ro-MD" sz="2000" dirty="0"/>
              <a:t>ț</a:t>
            </a:r>
            <a:r>
              <a:rPr lang="en-US" sz="2000" dirty="0" err="1"/>
              <a:t>ilor</a:t>
            </a:r>
            <a:r>
              <a:rPr lang="en-US" sz="2000" dirty="0"/>
              <a:t>);</a:t>
            </a:r>
            <a:endParaRPr lang="ro-MD" sz="2000" dirty="0"/>
          </a:p>
          <a:p>
            <a:pPr marL="285750" indent="-285750">
              <a:buFontTx/>
              <a:buChar char="-"/>
            </a:pPr>
            <a:r>
              <a:rPr lang="ro-RO" sz="2000" dirty="0"/>
              <a:t>posibilitatea armonizării cererii cu oferta;</a:t>
            </a:r>
          </a:p>
          <a:p>
            <a:pPr marL="285750" indent="-285750">
              <a:buFontTx/>
              <a:buChar char="-"/>
            </a:pPr>
            <a:r>
              <a:rPr lang="ro-RO" sz="2000" dirty="0"/>
              <a:t>nivelul de risc al segmentului strategic de piață.</a:t>
            </a:r>
          </a:p>
        </p:txBody>
      </p:sp>
    </p:spTree>
    <p:extLst>
      <p:ext uri="{BB962C8B-B14F-4D97-AF65-F5344CB8AC3E}">
        <p14:creationId xmlns:p14="http://schemas.microsoft.com/office/powerpoint/2010/main" val="3489150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2FBD04-68C6-4E5C-8A6F-23C63E86F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all" dirty="0"/>
              <a:t>IDENTIFICAREA PIE</a:t>
            </a:r>
            <a:r>
              <a:rPr lang="ro-MD" cap="all" dirty="0"/>
              <a:t>ț</a:t>
            </a:r>
            <a:r>
              <a:rPr lang="en-US" cap="all" dirty="0"/>
              <a:t>ELOR </a:t>
            </a:r>
            <a:r>
              <a:rPr lang="ro-MD" cap="all" dirty="0"/>
              <a:t>țintă</a:t>
            </a:r>
            <a:endParaRPr lang="en-US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35EE6E6-BCCF-4AFC-B18C-118243D7CFE9}"/>
              </a:ext>
            </a:extLst>
          </p:cNvPr>
          <p:cNvSpPr/>
          <p:nvPr/>
        </p:nvSpPr>
        <p:spPr>
          <a:xfrm>
            <a:off x="5791201" y="2496627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en-US" b="1" i="1" cap="all" dirty="0">
                <a:latin typeface="inherit"/>
              </a:rPr>
              <a:t>PIA</a:t>
            </a:r>
            <a:r>
              <a:rPr lang="ro-MD" b="1" i="1" cap="all" dirty="0">
                <a:latin typeface="inherit"/>
              </a:rPr>
              <a:t>ț</a:t>
            </a:r>
            <a:r>
              <a:rPr lang="en-US" b="1" i="1" cap="all" dirty="0">
                <a:latin typeface="inherit"/>
              </a:rPr>
              <a:t>A PRIMAR</a:t>
            </a:r>
            <a:r>
              <a:rPr lang="ro-MD" b="1" i="1" cap="all" dirty="0">
                <a:latin typeface="inherit"/>
              </a:rPr>
              <a:t>ă</a:t>
            </a:r>
            <a:endParaRPr lang="en-US" b="1" cap="all" dirty="0">
              <a:latin typeface="Open Sans"/>
            </a:endParaRPr>
          </a:p>
          <a:p>
            <a:pPr fontAlgn="base"/>
            <a:r>
              <a:rPr lang="en-US" dirty="0">
                <a:latin typeface="Open Sans"/>
              </a:rPr>
              <a:t>Este </a:t>
            </a:r>
            <a:r>
              <a:rPr lang="en-US" dirty="0" err="1">
                <a:latin typeface="Open Sans"/>
              </a:rPr>
              <a:t>grupul</a:t>
            </a:r>
            <a:r>
              <a:rPr lang="en-US" dirty="0">
                <a:latin typeface="Open Sans"/>
              </a:rPr>
              <a:t> de </a:t>
            </a:r>
            <a:r>
              <a:rPr lang="en-US" dirty="0" err="1">
                <a:latin typeface="Open Sans"/>
              </a:rPr>
              <a:t>indivizi</a:t>
            </a:r>
            <a:r>
              <a:rPr lang="en-US" dirty="0">
                <a:latin typeface="Open Sans"/>
              </a:rPr>
              <a:t> </a:t>
            </a:r>
            <a:r>
              <a:rPr lang="ro-MD" dirty="0">
                <a:latin typeface="Open Sans"/>
              </a:rPr>
              <a:t>î</a:t>
            </a:r>
            <a:r>
              <a:rPr lang="en-US" dirty="0">
                <a:latin typeface="Open Sans"/>
              </a:rPr>
              <a:t>n pia</a:t>
            </a:r>
            <a:r>
              <a:rPr lang="ro-MD" dirty="0">
                <a:latin typeface="Open Sans"/>
              </a:rPr>
              <a:t>ț</a:t>
            </a:r>
            <a:r>
              <a:rPr lang="en-US" dirty="0">
                <a:latin typeface="Open Sans"/>
              </a:rPr>
              <a:t>a </a:t>
            </a:r>
            <a:r>
              <a:rPr lang="en-US" dirty="0" err="1">
                <a:latin typeface="Open Sans"/>
              </a:rPr>
              <a:t>adresabil</a:t>
            </a:r>
            <a:r>
              <a:rPr lang="ro-MD" dirty="0">
                <a:latin typeface="Open Sans"/>
              </a:rPr>
              <a:t>ă</a:t>
            </a:r>
            <a:r>
              <a:rPr lang="en-US" dirty="0">
                <a:latin typeface="Open Sans"/>
              </a:rPr>
              <a:t> care </a:t>
            </a:r>
            <a:r>
              <a:rPr lang="en-US" dirty="0" err="1">
                <a:latin typeface="Open Sans"/>
              </a:rPr>
              <a:t>ar</a:t>
            </a:r>
            <a:r>
              <a:rPr lang="en-US" dirty="0">
                <a:latin typeface="Open Sans"/>
              </a:rPr>
              <a:t> </a:t>
            </a:r>
            <a:r>
              <a:rPr lang="en-US" dirty="0" err="1">
                <a:latin typeface="Open Sans"/>
              </a:rPr>
              <a:t>putea</a:t>
            </a:r>
            <a:r>
              <a:rPr lang="en-US" dirty="0">
                <a:latin typeface="Open Sans"/>
              </a:rPr>
              <a:t> s</a:t>
            </a:r>
            <a:r>
              <a:rPr lang="ro-MD" dirty="0">
                <a:latin typeface="Open Sans"/>
              </a:rPr>
              <a:t>ă</a:t>
            </a:r>
            <a:r>
              <a:rPr lang="en-US" dirty="0">
                <a:latin typeface="Open Sans"/>
              </a:rPr>
              <a:t> </a:t>
            </a:r>
            <a:r>
              <a:rPr lang="ro-MD" dirty="0">
                <a:latin typeface="Open Sans"/>
              </a:rPr>
              <a:t>îți</a:t>
            </a:r>
            <a:r>
              <a:rPr lang="en-US" dirty="0">
                <a:latin typeface="Open Sans"/>
              </a:rPr>
              <a:t> </a:t>
            </a:r>
            <a:r>
              <a:rPr lang="en-US" dirty="0" err="1">
                <a:latin typeface="Open Sans"/>
              </a:rPr>
              <a:t>cumpere</a:t>
            </a:r>
            <a:r>
              <a:rPr lang="en-US" dirty="0">
                <a:latin typeface="Open Sans"/>
              </a:rPr>
              <a:t> </a:t>
            </a:r>
            <a:r>
              <a:rPr lang="en-US" dirty="0" err="1">
                <a:latin typeface="Open Sans"/>
              </a:rPr>
              <a:t>produsul</a:t>
            </a:r>
            <a:r>
              <a:rPr lang="en-US" dirty="0">
                <a:latin typeface="Open Sans"/>
              </a:rPr>
              <a:t> </a:t>
            </a:r>
            <a:r>
              <a:rPr lang="en-US" dirty="0" err="1">
                <a:latin typeface="Open Sans"/>
              </a:rPr>
              <a:t>sau</a:t>
            </a:r>
            <a:r>
              <a:rPr lang="en-US" dirty="0">
                <a:latin typeface="Open Sans"/>
              </a:rPr>
              <a:t> </a:t>
            </a:r>
            <a:r>
              <a:rPr lang="en-US" dirty="0" err="1">
                <a:latin typeface="Open Sans"/>
              </a:rPr>
              <a:t>serviciul</a:t>
            </a:r>
            <a:r>
              <a:rPr lang="en-US" dirty="0">
                <a:latin typeface="Open Sans"/>
              </a:rPr>
              <a:t>. </a:t>
            </a:r>
            <a:r>
              <a:rPr lang="ro-MD" dirty="0">
                <a:latin typeface="Open Sans"/>
              </a:rPr>
              <a:t>P</a:t>
            </a:r>
            <a:r>
              <a:rPr lang="en-US" dirty="0" err="1">
                <a:latin typeface="Open Sans"/>
              </a:rPr>
              <a:t>iata</a:t>
            </a:r>
            <a:r>
              <a:rPr lang="en-US" dirty="0">
                <a:latin typeface="Open Sans"/>
              </a:rPr>
              <a:t> </a:t>
            </a:r>
            <a:r>
              <a:rPr lang="en-US" dirty="0" err="1">
                <a:latin typeface="Open Sans"/>
              </a:rPr>
              <a:t>primar</a:t>
            </a:r>
            <a:r>
              <a:rPr lang="ro-MD" dirty="0">
                <a:latin typeface="Open Sans"/>
              </a:rPr>
              <a:t>ă este</a:t>
            </a:r>
            <a:r>
              <a:rPr lang="en-US" dirty="0">
                <a:latin typeface="Open Sans"/>
              </a:rPr>
              <a:t> ca “</a:t>
            </a:r>
            <a:r>
              <a:rPr lang="en-US" i="1" dirty="0" err="1">
                <a:latin typeface="inherit"/>
              </a:rPr>
              <a:t>clientul</a:t>
            </a:r>
            <a:r>
              <a:rPr lang="en-US" i="1" dirty="0">
                <a:latin typeface="inherit"/>
              </a:rPr>
              <a:t> premium</a:t>
            </a:r>
            <a:r>
              <a:rPr lang="en-US" dirty="0">
                <a:latin typeface="Open Sans"/>
              </a:rPr>
              <a:t>” </a:t>
            </a:r>
            <a:r>
              <a:rPr lang="en-US" dirty="0" err="1">
                <a:latin typeface="Open Sans"/>
              </a:rPr>
              <a:t>sau</a:t>
            </a:r>
            <a:r>
              <a:rPr lang="en-US" dirty="0">
                <a:latin typeface="Open Sans"/>
              </a:rPr>
              <a:t> “</a:t>
            </a:r>
            <a:r>
              <a:rPr lang="en-US" i="1" dirty="0">
                <a:latin typeface="inherit"/>
              </a:rPr>
              <a:t>cine e </a:t>
            </a:r>
            <a:r>
              <a:rPr lang="en-US" i="1" dirty="0" err="1">
                <a:latin typeface="inherit"/>
              </a:rPr>
              <a:t>foarte</a:t>
            </a:r>
            <a:r>
              <a:rPr lang="en-US" i="1" dirty="0">
                <a:latin typeface="inherit"/>
              </a:rPr>
              <a:t> </a:t>
            </a:r>
            <a:r>
              <a:rPr lang="en-US" i="1" dirty="0" err="1">
                <a:latin typeface="inherit"/>
              </a:rPr>
              <a:t>posibil</a:t>
            </a:r>
            <a:r>
              <a:rPr lang="en-US" i="1" dirty="0">
                <a:latin typeface="inherit"/>
              </a:rPr>
              <a:t> s</a:t>
            </a:r>
            <a:r>
              <a:rPr lang="ro-MD" i="1" dirty="0">
                <a:latin typeface="inherit"/>
              </a:rPr>
              <a:t>ă</a:t>
            </a:r>
            <a:r>
              <a:rPr lang="en-US" i="1" dirty="0">
                <a:latin typeface="inherit"/>
              </a:rPr>
              <a:t> </a:t>
            </a:r>
            <a:r>
              <a:rPr lang="ro-MD" i="1" dirty="0">
                <a:latin typeface="inherit"/>
              </a:rPr>
              <a:t>î</a:t>
            </a:r>
            <a:r>
              <a:rPr lang="en-US" i="1" dirty="0">
                <a:latin typeface="inherit"/>
              </a:rPr>
              <a:t>mi g</a:t>
            </a:r>
            <a:r>
              <a:rPr lang="ro-MD" i="1" dirty="0">
                <a:latin typeface="inherit"/>
              </a:rPr>
              <a:t>ă</a:t>
            </a:r>
            <a:r>
              <a:rPr lang="en-US" i="1" dirty="0" err="1">
                <a:latin typeface="inherit"/>
              </a:rPr>
              <a:t>seasc</a:t>
            </a:r>
            <a:r>
              <a:rPr lang="ro-MD" i="1" dirty="0">
                <a:latin typeface="inherit"/>
              </a:rPr>
              <a:t>ă</a:t>
            </a:r>
            <a:r>
              <a:rPr lang="en-US" i="1" dirty="0">
                <a:latin typeface="inherit"/>
              </a:rPr>
              <a:t> site-ul </a:t>
            </a:r>
            <a:r>
              <a:rPr lang="ro-MD" i="1" dirty="0">
                <a:latin typeface="inherit"/>
              </a:rPr>
              <a:t>ș</a:t>
            </a:r>
            <a:r>
              <a:rPr lang="en-US" i="1" dirty="0" err="1">
                <a:latin typeface="inherit"/>
              </a:rPr>
              <a:t>i</a:t>
            </a:r>
            <a:r>
              <a:rPr lang="en-US" i="1" dirty="0">
                <a:latin typeface="inherit"/>
              </a:rPr>
              <a:t> s</a:t>
            </a:r>
            <a:r>
              <a:rPr lang="ro-MD" i="1" dirty="0">
                <a:latin typeface="inherit"/>
              </a:rPr>
              <a:t>ă</a:t>
            </a:r>
            <a:r>
              <a:rPr lang="en-US" i="1" dirty="0">
                <a:latin typeface="inherit"/>
              </a:rPr>
              <a:t> </a:t>
            </a:r>
            <a:r>
              <a:rPr lang="en-US" i="1" dirty="0" err="1">
                <a:latin typeface="inherit"/>
              </a:rPr>
              <a:t>cumpere</a:t>
            </a:r>
            <a:r>
              <a:rPr lang="en-US" i="1" dirty="0">
                <a:latin typeface="inherit"/>
              </a:rPr>
              <a:t> </a:t>
            </a:r>
            <a:r>
              <a:rPr lang="en-US" i="1" dirty="0" err="1">
                <a:latin typeface="inherit"/>
              </a:rPr>
              <a:t>ceva</a:t>
            </a:r>
            <a:r>
              <a:rPr lang="en-US" i="1" dirty="0">
                <a:latin typeface="inherit"/>
              </a:rPr>
              <a:t> din el</a:t>
            </a:r>
            <a:r>
              <a:rPr lang="en-US" dirty="0">
                <a:latin typeface="Open Sans"/>
              </a:rPr>
              <a:t>”.</a:t>
            </a:r>
            <a:endParaRPr lang="ro-MD" dirty="0">
              <a:latin typeface="Open Sans"/>
            </a:endParaRPr>
          </a:p>
          <a:p>
            <a:pPr fontAlgn="base"/>
            <a:endParaRPr lang="en-US" dirty="0">
              <a:latin typeface="Open Sans"/>
            </a:endParaRPr>
          </a:p>
          <a:p>
            <a:pPr fontAlgn="base"/>
            <a:r>
              <a:rPr lang="en-US" b="1" i="1" cap="all" dirty="0">
                <a:latin typeface="inherit"/>
              </a:rPr>
              <a:t>PIA</a:t>
            </a:r>
            <a:r>
              <a:rPr lang="ro-MD" b="1" i="1" cap="all" dirty="0">
                <a:latin typeface="inherit"/>
              </a:rPr>
              <a:t>ț</a:t>
            </a:r>
            <a:r>
              <a:rPr lang="en-US" b="1" i="1" cap="all" dirty="0">
                <a:latin typeface="inherit"/>
              </a:rPr>
              <a:t>A SECUNDAR</a:t>
            </a:r>
            <a:r>
              <a:rPr lang="ro-MD" b="1" i="1" cap="all" dirty="0">
                <a:latin typeface="inherit"/>
              </a:rPr>
              <a:t>ă</a:t>
            </a:r>
            <a:endParaRPr lang="en-US" b="1" cap="all" dirty="0">
              <a:latin typeface="Open Sans"/>
            </a:endParaRPr>
          </a:p>
          <a:p>
            <a:pPr fontAlgn="base"/>
            <a:r>
              <a:rPr lang="en-US" dirty="0">
                <a:latin typeface="Open Sans"/>
              </a:rPr>
              <a:t>Este o </a:t>
            </a:r>
            <a:r>
              <a:rPr lang="en-US" dirty="0" err="1">
                <a:latin typeface="Open Sans"/>
              </a:rPr>
              <a:t>alta</a:t>
            </a:r>
            <a:r>
              <a:rPr lang="en-US" dirty="0">
                <a:latin typeface="Open Sans"/>
              </a:rPr>
              <a:t> </a:t>
            </a:r>
            <a:r>
              <a:rPr lang="en-US" dirty="0" err="1">
                <a:latin typeface="Open Sans"/>
              </a:rPr>
              <a:t>clas</a:t>
            </a:r>
            <a:r>
              <a:rPr lang="ro-MD" dirty="0">
                <a:latin typeface="Open Sans"/>
              </a:rPr>
              <a:t>ă</a:t>
            </a:r>
            <a:r>
              <a:rPr lang="en-US" dirty="0">
                <a:latin typeface="Open Sans"/>
              </a:rPr>
              <a:t> de </a:t>
            </a:r>
            <a:r>
              <a:rPr lang="en-US" dirty="0" err="1">
                <a:latin typeface="Open Sans"/>
              </a:rPr>
              <a:t>persoane</a:t>
            </a:r>
            <a:r>
              <a:rPr lang="en-US" dirty="0">
                <a:latin typeface="Open Sans"/>
              </a:rPr>
              <a:t> care sunt al</a:t>
            </a:r>
            <a:r>
              <a:rPr lang="ro-MD" dirty="0">
                <a:latin typeface="Open Sans"/>
              </a:rPr>
              <a:t>ț</a:t>
            </a:r>
            <a:r>
              <a:rPr lang="en-US" dirty="0" err="1">
                <a:latin typeface="Open Sans"/>
              </a:rPr>
              <a:t>i</a:t>
            </a:r>
            <a:r>
              <a:rPr lang="en-US" dirty="0">
                <a:latin typeface="Open Sans"/>
              </a:rPr>
              <a:t> </a:t>
            </a:r>
            <a:r>
              <a:rPr lang="en-US" dirty="0" err="1">
                <a:latin typeface="Open Sans"/>
              </a:rPr>
              <a:t>poten</a:t>
            </a:r>
            <a:r>
              <a:rPr lang="ro-MD" dirty="0">
                <a:latin typeface="Open Sans"/>
              </a:rPr>
              <a:t>ț</a:t>
            </a:r>
            <a:r>
              <a:rPr lang="en-US" dirty="0" err="1">
                <a:latin typeface="Open Sans"/>
              </a:rPr>
              <a:t>iali</a:t>
            </a:r>
            <a:r>
              <a:rPr lang="en-US" dirty="0">
                <a:latin typeface="Open Sans"/>
              </a:rPr>
              <a:t> </a:t>
            </a:r>
            <a:r>
              <a:rPr lang="en-US" dirty="0" err="1">
                <a:latin typeface="Open Sans"/>
              </a:rPr>
              <a:t>cump</a:t>
            </a:r>
            <a:r>
              <a:rPr lang="ro-MD" dirty="0">
                <a:latin typeface="Open Sans"/>
              </a:rPr>
              <a:t>ă</a:t>
            </a:r>
            <a:r>
              <a:rPr lang="en-US" dirty="0">
                <a:latin typeface="Open Sans"/>
              </a:rPr>
              <a:t>r</a:t>
            </a:r>
            <a:r>
              <a:rPr lang="ro-MD" dirty="0">
                <a:latin typeface="Open Sans"/>
              </a:rPr>
              <a:t>ă</a:t>
            </a:r>
            <a:r>
              <a:rPr lang="en-US" dirty="0">
                <a:latin typeface="Open Sans"/>
              </a:rPr>
              <a:t>tori ai </a:t>
            </a:r>
            <a:r>
              <a:rPr lang="en-US" dirty="0" err="1">
                <a:latin typeface="Open Sans"/>
              </a:rPr>
              <a:t>produsului</a:t>
            </a:r>
            <a:r>
              <a:rPr lang="en-US" dirty="0">
                <a:latin typeface="Open Sans"/>
              </a:rPr>
              <a:t> </a:t>
            </a:r>
            <a:r>
              <a:rPr lang="en-US" dirty="0" err="1">
                <a:latin typeface="Open Sans"/>
              </a:rPr>
              <a:t>sau</a:t>
            </a:r>
            <a:r>
              <a:rPr lang="en-US" dirty="0">
                <a:latin typeface="Open Sans"/>
              </a:rPr>
              <a:t> </a:t>
            </a:r>
            <a:r>
              <a:rPr lang="en-US" dirty="0" err="1">
                <a:latin typeface="Open Sans"/>
              </a:rPr>
              <a:t>serviciului</a:t>
            </a:r>
            <a:r>
              <a:rPr lang="ro-MD" dirty="0">
                <a:latin typeface="Open Sans"/>
              </a:rPr>
              <a:t> tău.</a:t>
            </a:r>
            <a:endParaRPr lang="en-US" b="0" i="0" dirty="0">
              <a:effectLst/>
              <a:latin typeface="Open Sans"/>
            </a:endParaRPr>
          </a:p>
        </p:txBody>
      </p:sp>
      <p:pic>
        <p:nvPicPr>
          <p:cNvPr id="2050" name="Picture 2" descr="Tu știi care este piața țintă a companiei tale? Dar publicul țintă?">
            <a:extLst>
              <a:ext uri="{FF2B5EF4-FFF2-40B4-BE49-F238E27FC236}">
                <a16:creationId xmlns:a16="http://schemas.microsoft.com/office/drawing/2014/main" id="{D525E51C-3F15-489F-88E0-0B09811F0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99" y="3924887"/>
            <a:ext cx="4128737" cy="196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425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E47A1D-967A-4FC8-B8D4-45E1F3FF1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cap="all" dirty="0"/>
              <a:t>METODE DE ÎMPARŢIRE (SEGMENTARE) ALE PIEŢEI</a:t>
            </a:r>
            <a:endParaRPr lang="en-US" sz="3000" dirty="0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047D7D74-E842-468C-8C65-E213181B0C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5697409"/>
              </p:ext>
            </p:extLst>
          </p:nvPr>
        </p:nvGraphicFramePr>
        <p:xfrm>
          <a:off x="590843" y="2166425"/>
          <a:ext cx="11015003" cy="3729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7954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169ED7-4037-4736-BF8B-6E09DE2D0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Posibilitati</a:t>
            </a:r>
            <a:r>
              <a:rPr lang="en-US" dirty="0"/>
              <a:t> de </a:t>
            </a:r>
            <a:r>
              <a:rPr lang="en-US" dirty="0" err="1"/>
              <a:t>extindere</a:t>
            </a:r>
            <a:r>
              <a:rPr lang="en-US" dirty="0"/>
              <a:t> a </a:t>
            </a:r>
            <a:r>
              <a:rPr lang="en-US" dirty="0" err="1"/>
              <a:t>afacerii</a:t>
            </a:r>
            <a:r>
              <a:rPr lang="en-US" dirty="0"/>
              <a:t> online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ABC9A06-02F4-4FB0-9B0C-DB12F93540DA}"/>
              </a:ext>
            </a:extLst>
          </p:cNvPr>
          <p:cNvSpPr/>
          <p:nvPr/>
        </p:nvSpPr>
        <p:spPr>
          <a:xfrm>
            <a:off x="3349345" y="2676268"/>
            <a:ext cx="803265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o-MD" sz="2200" b="1" cap="all" dirty="0"/>
              <a:t>Digitalizarea afacerii</a:t>
            </a:r>
            <a:endParaRPr lang="en-US" sz="2200" b="1" cap="all" dirty="0"/>
          </a:p>
          <a:p>
            <a:pPr fontAlgn="base"/>
            <a:endParaRPr lang="en-US" sz="2200" b="1" cap="all" dirty="0"/>
          </a:p>
          <a:p>
            <a:pPr fontAlgn="base">
              <a:buFont typeface="Arial" panose="020B0604020202020204" pitchFamily="34" charset="0"/>
              <a:buChar char="•"/>
            </a:pPr>
            <a:r>
              <a:rPr lang="ro-MD" sz="2200" dirty="0"/>
              <a:t> Vânzare online;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o-MD" sz="2200" dirty="0"/>
              <a:t> Marketing inteligent (reclame setate pentru un anumit public țintă);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o-MD" sz="2200" dirty="0"/>
              <a:t> Canale de distribuție;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o-MD" sz="2200" dirty="0"/>
              <a:t> Programe online de gestiune a stocurilor;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o-MD" sz="2200" dirty="0"/>
              <a:t> Analiza situației financiare automatizată (zilnic/săptămânal, etc.);</a:t>
            </a:r>
          </a:p>
          <a:p>
            <a:pPr fontAlgn="base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44212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C51807-8A10-4EEC-A34F-6FFD16411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00" y="489391"/>
            <a:ext cx="11382000" cy="970450"/>
          </a:xfrm>
        </p:spPr>
        <p:txBody>
          <a:bodyPr/>
          <a:lstStyle/>
          <a:p>
            <a:r>
              <a:rPr lang="it-IT" sz="3400" dirty="0"/>
              <a:t>Posibilitatile dezvoltarii si gestionarii exportului online</a:t>
            </a:r>
            <a:endParaRPr lang="en-US" sz="3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5642E3-F14D-4B21-B0FF-089E124A12DA}"/>
              </a:ext>
            </a:extLst>
          </p:cNvPr>
          <p:cNvSpPr txBox="1"/>
          <p:nvPr/>
        </p:nvSpPr>
        <p:spPr>
          <a:xfrm>
            <a:off x="7610622" y="4042984"/>
            <a:ext cx="3979432" cy="2092881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o-MD" sz="2200" b="1" dirty="0"/>
              <a:t>Gestionare</a:t>
            </a:r>
          </a:p>
          <a:p>
            <a:pPr marL="285750" indent="-285750">
              <a:buFontTx/>
              <a:buChar char="-"/>
            </a:pPr>
            <a:r>
              <a:rPr lang="ro-MD" dirty="0"/>
              <a:t>Evidența stocurilor;</a:t>
            </a:r>
          </a:p>
          <a:p>
            <a:pPr marL="285750" indent="-285750">
              <a:buFontTx/>
              <a:buChar char="-"/>
            </a:pPr>
            <a:r>
              <a:rPr lang="ro-MD" dirty="0"/>
              <a:t>Planificarea vânzărilor;</a:t>
            </a:r>
          </a:p>
          <a:p>
            <a:pPr marL="285750" indent="-285750">
              <a:buFontTx/>
              <a:buChar char="-"/>
            </a:pPr>
            <a:r>
              <a:rPr lang="ro-MD" dirty="0"/>
              <a:t>Evidența încasărilor și cheltuielilor;</a:t>
            </a:r>
          </a:p>
          <a:p>
            <a:pPr marL="285750" indent="-285750">
              <a:buFontTx/>
              <a:buChar char="-"/>
            </a:pPr>
            <a:r>
              <a:rPr lang="ro-MD" dirty="0"/>
              <a:t>Termenii de livrare;</a:t>
            </a:r>
          </a:p>
          <a:p>
            <a:pPr marL="285750" indent="-285750">
              <a:buFontTx/>
              <a:buChar char="-"/>
            </a:pPr>
            <a:r>
              <a:rPr lang="ro-MD" dirty="0"/>
              <a:t>Automatizarea proceselor;</a:t>
            </a:r>
          </a:p>
          <a:p>
            <a:pPr marL="285750" indent="-285750">
              <a:buFontTx/>
              <a:buChar char="-"/>
            </a:pPr>
            <a:r>
              <a:rPr lang="ro-MD" dirty="0"/>
              <a:t>Eficientizafrea costurilor;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F3E15B-16B0-4F02-B5E6-29F1A5A8A5BA}"/>
              </a:ext>
            </a:extLst>
          </p:cNvPr>
          <p:cNvSpPr txBox="1"/>
          <p:nvPr/>
        </p:nvSpPr>
        <p:spPr>
          <a:xfrm>
            <a:off x="784827" y="2382559"/>
            <a:ext cx="6713253" cy="1538883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ro-MD" sz="2200" b="1" dirty="0"/>
              <a:t>Dezvoltare</a:t>
            </a:r>
          </a:p>
          <a:p>
            <a:pPr marL="285750" indent="-285750">
              <a:buFontTx/>
              <a:buChar char="-"/>
            </a:pPr>
            <a:r>
              <a:rPr lang="ro-MD" dirty="0"/>
              <a:t>Adaptare la nevoile consumatorilor;</a:t>
            </a:r>
          </a:p>
          <a:p>
            <a:pPr marL="285750" indent="-285750">
              <a:buFontTx/>
              <a:buChar char="-"/>
            </a:pPr>
            <a:r>
              <a:rPr lang="ro-MD" dirty="0"/>
              <a:t>Vânzare în regim 24/24;</a:t>
            </a:r>
          </a:p>
          <a:p>
            <a:pPr marL="285750" indent="-285750">
              <a:buFontTx/>
              <a:buChar char="-"/>
            </a:pPr>
            <a:r>
              <a:rPr lang="ro-MD" dirty="0"/>
              <a:t>Marketing la nivel internațional;</a:t>
            </a:r>
          </a:p>
          <a:p>
            <a:pPr marL="285750" indent="-285750">
              <a:buFontTx/>
              <a:buChar char="-"/>
            </a:pPr>
            <a:r>
              <a:rPr lang="ro-MD" dirty="0"/>
              <a:t>Flexibilitate</a:t>
            </a:r>
          </a:p>
        </p:txBody>
      </p:sp>
      <p:pic>
        <p:nvPicPr>
          <p:cNvPr id="1026" name="Picture 2" descr="https://media.istockphoto.com/photos/system-engineering-concept-engineers-working-in-the-office-gui-picture-id1271619512?b=1&amp;k=20&amp;m=1271619512&amp;s=170667a&amp;w=0&amp;h=PlIMTPWtuLFi0P3eC7gneTizdMM44kFxVt6tuBfw5Z8=">
            <a:extLst>
              <a:ext uri="{FF2B5EF4-FFF2-40B4-BE49-F238E27FC236}">
                <a16:creationId xmlns:a16="http://schemas.microsoft.com/office/drawing/2014/main" id="{33E0BAB8-1DB5-4972-9457-6D57D9BE6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543" y="4042984"/>
            <a:ext cx="4471799" cy="2631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892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466741-E18C-45DD-A3D9-C07012FA27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8130" y="886265"/>
            <a:ext cx="9809870" cy="4371535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err="1">
                <a:solidFill>
                  <a:schemeClr val="bg1"/>
                </a:solidFill>
              </a:rPr>
              <a:t>Surse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identificarea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partenerilor</a:t>
            </a:r>
            <a:r>
              <a:rPr lang="en-US" sz="2400" dirty="0">
                <a:solidFill>
                  <a:schemeClr val="bg1"/>
                </a:solidFill>
              </a:rPr>
              <a:t> (yellow page, </a:t>
            </a:r>
            <a:r>
              <a:rPr lang="en-US" sz="2400" dirty="0" err="1">
                <a:solidFill>
                  <a:schemeClr val="bg1"/>
                </a:solidFill>
              </a:rPr>
              <a:t>linkedin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retele</a:t>
            </a:r>
            <a:r>
              <a:rPr lang="en-US" sz="2400" dirty="0">
                <a:solidFill>
                  <a:schemeClr val="bg1"/>
                </a:solidFill>
              </a:rPr>
              <a:t> international, </a:t>
            </a:r>
            <a:r>
              <a:rPr lang="en-US" sz="2400" dirty="0" err="1">
                <a:solidFill>
                  <a:schemeClr val="bg1"/>
                </a:solidFill>
              </a:rPr>
              <a:t>platforme</a:t>
            </a:r>
            <a:r>
              <a:rPr lang="en-US" sz="2400" dirty="0">
                <a:solidFill>
                  <a:schemeClr val="bg1"/>
                </a:solidFill>
              </a:rPr>
              <a:t> b2b)</a:t>
            </a:r>
          </a:p>
          <a:p>
            <a:pPr marL="457200" indent="-457200">
              <a:buAutoNum type="arabicPeriod"/>
            </a:pPr>
            <a:r>
              <a:rPr lang="en-US" sz="2400" dirty="0" err="1">
                <a:solidFill>
                  <a:schemeClr val="bg1"/>
                </a:solidFill>
              </a:rPr>
              <a:t>Creare</a:t>
            </a:r>
            <a:r>
              <a:rPr lang="en-US" sz="2400" dirty="0">
                <a:solidFill>
                  <a:schemeClr val="bg1"/>
                </a:solidFill>
              </a:rPr>
              <a:t> de networking online (media)</a:t>
            </a:r>
          </a:p>
          <a:p>
            <a:pPr marL="457200" indent="-457200">
              <a:buAutoNum type="arabicPeriod"/>
            </a:pPr>
            <a:r>
              <a:rPr lang="en-US" sz="2400" dirty="0" err="1">
                <a:solidFill>
                  <a:schemeClr val="bg1"/>
                </a:solidFill>
              </a:rPr>
              <a:t>Elemente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baza</a:t>
            </a:r>
            <a:r>
              <a:rPr lang="en-US" sz="2400" dirty="0">
                <a:solidFill>
                  <a:schemeClr val="bg1"/>
                </a:solidFill>
              </a:rPr>
              <a:t> in </a:t>
            </a:r>
            <a:r>
              <a:rPr lang="en-US" sz="2400" dirty="0" err="1">
                <a:solidFill>
                  <a:schemeClr val="bg1"/>
                </a:solidFill>
              </a:rPr>
              <a:t>crearea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relatiei</a:t>
            </a:r>
            <a:r>
              <a:rPr lang="en-US" sz="2400" dirty="0">
                <a:solidFill>
                  <a:schemeClr val="bg1"/>
                </a:solidFill>
              </a:rPr>
              <a:t> cu </a:t>
            </a:r>
            <a:r>
              <a:rPr lang="en-US" sz="2400" dirty="0" err="1">
                <a:solidFill>
                  <a:schemeClr val="bg1"/>
                </a:solidFill>
              </a:rPr>
              <a:t>partenerii</a:t>
            </a:r>
            <a:endParaRPr lang="en-US" sz="2400" dirty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en-US" sz="2400" dirty="0" err="1">
                <a:solidFill>
                  <a:schemeClr val="bg1"/>
                </a:solidFill>
              </a:rPr>
              <a:t>Resurse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identificare</a:t>
            </a:r>
            <a:r>
              <a:rPr lang="en-US" sz="2400" dirty="0">
                <a:solidFill>
                  <a:schemeClr val="bg1"/>
                </a:solidFill>
              </a:rPr>
              <a:t> a </a:t>
            </a:r>
            <a:r>
              <a:rPr lang="en-US" sz="2400" dirty="0" err="1">
                <a:solidFill>
                  <a:schemeClr val="bg1"/>
                </a:solidFill>
              </a:rPr>
              <a:t>pietei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destinatie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ro-MD" sz="2400" dirty="0">
                <a:solidFill>
                  <a:schemeClr val="bg1"/>
                </a:solidFill>
              </a:rPr>
              <a:t>(</a:t>
            </a:r>
            <a:r>
              <a:rPr lang="en-US" sz="2400" dirty="0">
                <a:solidFill>
                  <a:schemeClr val="bg1"/>
                </a:solidFill>
              </a:rPr>
              <a:t>trade, </a:t>
            </a:r>
            <a:r>
              <a:rPr lang="en-US" sz="2400" dirty="0" err="1">
                <a:solidFill>
                  <a:schemeClr val="bg1"/>
                </a:solidFill>
              </a:rPr>
              <a:t>calcularea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pietei</a:t>
            </a:r>
            <a:r>
              <a:rPr lang="en-US" sz="2400" dirty="0">
                <a:solidFill>
                  <a:schemeClr val="bg1"/>
                </a:solidFill>
              </a:rPr>
              <a:t>)</a:t>
            </a:r>
          </a:p>
          <a:p>
            <a:pPr marL="457200" indent="-457200">
              <a:buAutoNum type="arabicPeriod"/>
            </a:pPr>
            <a:r>
              <a:rPr lang="en-US" sz="2400" dirty="0" err="1">
                <a:solidFill>
                  <a:schemeClr val="bg1"/>
                </a:solidFill>
              </a:rPr>
              <a:t>Posibilitati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extindere</a:t>
            </a:r>
            <a:r>
              <a:rPr lang="en-US" sz="2400" dirty="0">
                <a:solidFill>
                  <a:schemeClr val="bg1"/>
                </a:solidFill>
              </a:rPr>
              <a:t> a </a:t>
            </a:r>
            <a:r>
              <a:rPr lang="en-US" sz="2400" dirty="0" err="1">
                <a:solidFill>
                  <a:schemeClr val="bg1"/>
                </a:solidFill>
              </a:rPr>
              <a:t>afacerii</a:t>
            </a:r>
            <a:r>
              <a:rPr lang="en-US" sz="2400" dirty="0">
                <a:solidFill>
                  <a:schemeClr val="bg1"/>
                </a:solidFill>
              </a:rPr>
              <a:t> online</a:t>
            </a:r>
          </a:p>
          <a:p>
            <a:pPr marL="457200" indent="-457200">
              <a:buAutoNum type="arabicPeriod"/>
            </a:pPr>
            <a:r>
              <a:rPr lang="en-US" sz="2400" dirty="0" err="1">
                <a:solidFill>
                  <a:schemeClr val="bg1"/>
                </a:solidFill>
              </a:rPr>
              <a:t>Posibilitatile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dezvoltarii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gestionarii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exportului</a:t>
            </a:r>
            <a:r>
              <a:rPr lang="en-US" sz="2400" dirty="0">
                <a:solidFill>
                  <a:schemeClr val="bg1"/>
                </a:solidFill>
              </a:rPr>
              <a:t> online</a:t>
            </a:r>
          </a:p>
        </p:txBody>
      </p:sp>
    </p:spTree>
    <p:extLst>
      <p:ext uri="{BB962C8B-B14F-4D97-AF65-F5344CB8AC3E}">
        <p14:creationId xmlns:p14="http://schemas.microsoft.com/office/powerpoint/2010/main" val="2970500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ABE208-FBAC-484A-AA84-8B8E8103D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MD" dirty="0"/>
              <a:t>Analiza partenerilor </a:t>
            </a:r>
            <a:endParaRPr lang="en-US" dirty="0"/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65D092AD-67F6-4D74-B83F-485C26A956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2699605"/>
              </p:ext>
            </p:extLst>
          </p:nvPr>
        </p:nvGraphicFramePr>
        <p:xfrm>
          <a:off x="667657" y="2075543"/>
          <a:ext cx="10377713" cy="4335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BD4C572-06AC-4712-AA61-73F1096B7B80}"/>
              </a:ext>
            </a:extLst>
          </p:cNvPr>
          <p:cNvSpPr txBox="1"/>
          <p:nvPr/>
        </p:nvSpPr>
        <p:spPr>
          <a:xfrm>
            <a:off x="1146630" y="2602413"/>
            <a:ext cx="3657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Partenerii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o-MD" sz="2400" b="1" dirty="0">
                <a:solidFill>
                  <a:schemeClr val="accent1">
                    <a:lumMod val="50000"/>
                  </a:schemeClr>
                </a:solidFill>
              </a:rPr>
              <a:t>Afacer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ii</a:t>
            </a:r>
            <a:r>
              <a:rPr lang="ro-MD" sz="2400" b="1" dirty="0">
                <a:solidFill>
                  <a:schemeClr val="accent1">
                    <a:lumMod val="50000"/>
                  </a:schemeClr>
                </a:solidFill>
              </a:rPr>
              <a:t> m</a:t>
            </a:r>
            <a:r>
              <a:rPr lang="en-US" sz="2400" b="1" dirty="0" err="1">
                <a:solidFill>
                  <a:schemeClr val="accent1">
                    <a:lumMod val="50000"/>
                  </a:schemeClr>
                </a:solidFill>
              </a:rPr>
              <a:t>ele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734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6FD6F-AC06-4CA6-87E1-28747AADA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MD" dirty="0">
                <a:solidFill>
                  <a:schemeClr val="tx1"/>
                </a:solidFill>
              </a:rPr>
              <a:t>Surse de identificare a partenerilor online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B5621B4A-E010-4E88-8F82-D15E65055291}"/>
              </a:ext>
            </a:extLst>
          </p:cNvPr>
          <p:cNvGraphicFramePr/>
          <p:nvPr/>
        </p:nvGraphicFramePr>
        <p:xfrm>
          <a:off x="1204686" y="2612571"/>
          <a:ext cx="9782628" cy="341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85058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348A2-3712-449A-BA18-186DB422B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Creare</a:t>
            </a:r>
            <a:r>
              <a:rPr lang="en-US" dirty="0">
                <a:solidFill>
                  <a:schemeClr val="bg1"/>
                </a:solidFill>
              </a:rPr>
              <a:t> de networking online (media)</a:t>
            </a:r>
            <a:endParaRPr lang="en-US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FCC032B-6DBE-4371-AF27-0E747BEBADA8}"/>
              </a:ext>
            </a:extLst>
          </p:cNvPr>
          <p:cNvSpPr/>
          <p:nvPr/>
        </p:nvSpPr>
        <p:spPr>
          <a:xfrm>
            <a:off x="3091542" y="2983852"/>
            <a:ext cx="300445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/>
              <a:t>netWORKING</a:t>
            </a:r>
            <a:r>
              <a:rPr lang="en-US" sz="3200" b="1" dirty="0"/>
              <a:t> </a:t>
            </a:r>
            <a:endParaRPr lang="ro-MD" sz="3200" b="1" dirty="0"/>
          </a:p>
          <a:p>
            <a:endParaRPr lang="ro-MD" sz="3200" b="1" dirty="0"/>
          </a:p>
          <a:p>
            <a:r>
              <a:rPr lang="ro-MD" sz="3200" b="1" dirty="0"/>
              <a:t>NU</a:t>
            </a:r>
            <a:r>
              <a:rPr lang="ro-MD" sz="3200" dirty="0"/>
              <a:t> este</a:t>
            </a:r>
            <a:r>
              <a:rPr lang="en-US" sz="3200" dirty="0"/>
              <a:t> </a:t>
            </a:r>
            <a:endParaRPr lang="ro-MD" sz="3200" dirty="0"/>
          </a:p>
          <a:p>
            <a:r>
              <a:rPr lang="en-US" sz="3200" dirty="0" err="1"/>
              <a:t>netSITTING</a:t>
            </a:r>
            <a:r>
              <a:rPr lang="en-US" sz="3200" dirty="0"/>
              <a:t> </a:t>
            </a:r>
            <a:endParaRPr lang="ro-MD" sz="3200" dirty="0"/>
          </a:p>
          <a:p>
            <a:r>
              <a:rPr lang="en-US" sz="3200" dirty="0" err="1"/>
              <a:t>sau</a:t>
            </a:r>
            <a:r>
              <a:rPr lang="en-US" sz="3200" dirty="0"/>
              <a:t> </a:t>
            </a:r>
            <a:endParaRPr lang="ro-MD" sz="3200" dirty="0"/>
          </a:p>
          <a:p>
            <a:r>
              <a:rPr lang="en-US" sz="3200" dirty="0" err="1"/>
              <a:t>netEATING</a:t>
            </a:r>
            <a:r>
              <a:rPr lang="en-US" sz="3200" dirty="0"/>
              <a:t>!</a:t>
            </a:r>
          </a:p>
        </p:txBody>
      </p:sp>
      <p:pic>
        <p:nvPicPr>
          <p:cNvPr id="1026" name="Picture 2" descr="three man sitting on gray surface">
            <a:extLst>
              <a:ext uri="{FF2B5EF4-FFF2-40B4-BE49-F238E27FC236}">
                <a16:creationId xmlns:a16="http://schemas.microsoft.com/office/drawing/2014/main" id="{B695F3B9-B0EB-4E45-9421-A5B2DC4E8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945" y="2983852"/>
            <a:ext cx="5137871" cy="34269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963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82B0D-0288-4C15-9B41-D7D79D9B6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5486" y="316560"/>
            <a:ext cx="7634514" cy="830997"/>
          </a:xfrm>
        </p:spPr>
        <p:txBody>
          <a:bodyPr/>
          <a:lstStyle/>
          <a:p>
            <a:r>
              <a:rPr lang="ro-MD" dirty="0"/>
              <a:t>Creare networking online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7FC930-57DF-43F9-880C-E0EFDF3C53FC}"/>
              </a:ext>
            </a:extLst>
          </p:cNvPr>
          <p:cNvSpPr txBox="1"/>
          <p:nvPr/>
        </p:nvSpPr>
        <p:spPr>
          <a:xfrm>
            <a:off x="3732404" y="1152548"/>
            <a:ext cx="7968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>
                <a:solidFill>
                  <a:schemeClr val="bg1"/>
                </a:solidFill>
              </a:rPr>
              <a:t>Networking-ul </a:t>
            </a:r>
            <a:r>
              <a:rPr lang="en-US" sz="1600" i="1" dirty="0" err="1">
                <a:solidFill>
                  <a:schemeClr val="bg1"/>
                </a:solidFill>
              </a:rPr>
              <a:t>este</a:t>
            </a:r>
            <a:r>
              <a:rPr lang="en-US" sz="1600" i="1" dirty="0">
                <a:solidFill>
                  <a:schemeClr val="bg1"/>
                </a:solidFill>
              </a:rPr>
              <a:t> un element de </a:t>
            </a:r>
            <a:r>
              <a:rPr lang="en-US" sz="1600" i="1" dirty="0" err="1">
                <a:solidFill>
                  <a:schemeClr val="bg1"/>
                </a:solidFill>
              </a:rPr>
              <a:t>baz</a:t>
            </a:r>
            <a:r>
              <a:rPr lang="ro-MD" sz="1600" i="1" dirty="0">
                <a:solidFill>
                  <a:schemeClr val="bg1"/>
                </a:solidFill>
              </a:rPr>
              <a:t>ă</a:t>
            </a:r>
            <a:r>
              <a:rPr lang="en-US" sz="1600" i="1" dirty="0">
                <a:solidFill>
                  <a:schemeClr val="bg1"/>
                </a:solidFill>
              </a:rPr>
              <a:t> al </a:t>
            </a:r>
            <a:r>
              <a:rPr lang="en-US" sz="1600" i="1" dirty="0" err="1">
                <a:solidFill>
                  <a:schemeClr val="bg1"/>
                </a:solidFill>
              </a:rPr>
              <a:t>rela</a:t>
            </a:r>
            <a:r>
              <a:rPr lang="ro-MD" sz="1600" i="1" dirty="0">
                <a:solidFill>
                  <a:schemeClr val="bg1"/>
                </a:solidFill>
              </a:rPr>
              <a:t>ț</a:t>
            </a:r>
            <a:r>
              <a:rPr lang="en-US" sz="1600" i="1" dirty="0">
                <a:solidFill>
                  <a:schemeClr val="bg1"/>
                </a:solidFill>
              </a:rPr>
              <a:t>ion</a:t>
            </a:r>
            <a:r>
              <a:rPr lang="ro-MD" sz="1600" i="1" dirty="0">
                <a:solidFill>
                  <a:schemeClr val="bg1"/>
                </a:solidFill>
              </a:rPr>
              <a:t>ă</a:t>
            </a:r>
            <a:r>
              <a:rPr lang="en-US" sz="1600" i="1" dirty="0" err="1">
                <a:solidFill>
                  <a:schemeClr val="bg1"/>
                </a:solidFill>
              </a:rPr>
              <a:t>rii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i="1" dirty="0" err="1">
                <a:solidFill>
                  <a:schemeClr val="bg1"/>
                </a:solidFill>
              </a:rPr>
              <a:t>oamenilor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ro-MD" sz="1600" i="1" dirty="0">
                <a:solidFill>
                  <a:schemeClr val="bg1"/>
                </a:solidFill>
              </a:rPr>
              <a:t>ș</a:t>
            </a:r>
            <a:r>
              <a:rPr lang="en-US" sz="1600" i="1" dirty="0" err="1">
                <a:solidFill>
                  <a:schemeClr val="bg1"/>
                </a:solidFill>
              </a:rPr>
              <a:t>i</a:t>
            </a:r>
            <a:r>
              <a:rPr lang="en-US" sz="1600" i="1" dirty="0">
                <a:solidFill>
                  <a:schemeClr val="bg1"/>
                </a:solidFill>
              </a:rPr>
              <a:t> un pion important </a:t>
            </a:r>
            <a:r>
              <a:rPr lang="ro-MD" sz="1600" i="1" dirty="0">
                <a:solidFill>
                  <a:schemeClr val="bg1"/>
                </a:solidFill>
              </a:rPr>
              <a:t>î</a:t>
            </a:r>
            <a:r>
              <a:rPr lang="en-US" sz="1600" i="1" dirty="0">
                <a:solidFill>
                  <a:schemeClr val="bg1"/>
                </a:solidFill>
              </a:rPr>
              <a:t>n </a:t>
            </a:r>
            <a:r>
              <a:rPr lang="en-US" sz="1600" i="1" dirty="0" err="1">
                <a:solidFill>
                  <a:schemeClr val="bg1"/>
                </a:solidFill>
              </a:rPr>
              <a:t>dezvoltarea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i="1" dirty="0" err="1">
                <a:solidFill>
                  <a:schemeClr val="bg1"/>
                </a:solidFill>
              </a:rPr>
              <a:t>oricarei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i="1" dirty="0" err="1">
                <a:solidFill>
                  <a:schemeClr val="bg1"/>
                </a:solidFill>
              </a:rPr>
              <a:t>afaceri</a:t>
            </a:r>
            <a:r>
              <a:rPr lang="en-US" sz="1600" i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5" name="Рисунок 4" descr="Подключения">
            <a:extLst>
              <a:ext uri="{FF2B5EF4-FFF2-40B4-BE49-F238E27FC236}">
                <a16:creationId xmlns:a16="http://schemas.microsoft.com/office/drawing/2014/main" id="{86FF6F1F-1E3A-4B6D-AFD5-B95337F6C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0457" y="52456"/>
            <a:ext cx="1647372" cy="1647372"/>
          </a:xfrm>
          <a:prstGeom prst="rect">
            <a:avLst/>
          </a:prstGeom>
        </p:spPr>
      </p:pic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FF69809F-9274-46E2-8EC0-66E989DD17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7397997"/>
              </p:ext>
            </p:extLst>
          </p:nvPr>
        </p:nvGraphicFramePr>
        <p:xfrm>
          <a:off x="2011680" y="1699828"/>
          <a:ext cx="9833317" cy="5010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73076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82B0D-0288-4C15-9B41-D7D79D9B6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5486" y="316560"/>
            <a:ext cx="7634514" cy="830997"/>
          </a:xfrm>
        </p:spPr>
        <p:txBody>
          <a:bodyPr/>
          <a:lstStyle/>
          <a:p>
            <a:r>
              <a:rPr lang="ro-MD" dirty="0"/>
              <a:t>Creare networking online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7FC930-57DF-43F9-880C-E0EFDF3C53FC}"/>
              </a:ext>
            </a:extLst>
          </p:cNvPr>
          <p:cNvSpPr txBox="1"/>
          <p:nvPr/>
        </p:nvSpPr>
        <p:spPr>
          <a:xfrm>
            <a:off x="3732404" y="1152548"/>
            <a:ext cx="7968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>
                <a:solidFill>
                  <a:schemeClr val="bg1"/>
                </a:solidFill>
              </a:rPr>
              <a:t>Networking-ul </a:t>
            </a:r>
            <a:r>
              <a:rPr lang="en-US" sz="1600" i="1" dirty="0" err="1">
                <a:solidFill>
                  <a:schemeClr val="bg1"/>
                </a:solidFill>
              </a:rPr>
              <a:t>este</a:t>
            </a:r>
            <a:r>
              <a:rPr lang="en-US" sz="1600" i="1" dirty="0">
                <a:solidFill>
                  <a:schemeClr val="bg1"/>
                </a:solidFill>
              </a:rPr>
              <a:t> un element de </a:t>
            </a:r>
            <a:r>
              <a:rPr lang="en-US" sz="1600" i="1" dirty="0" err="1">
                <a:solidFill>
                  <a:schemeClr val="bg1"/>
                </a:solidFill>
              </a:rPr>
              <a:t>baz</a:t>
            </a:r>
            <a:r>
              <a:rPr lang="ro-MD" sz="1600" i="1" dirty="0">
                <a:solidFill>
                  <a:schemeClr val="bg1"/>
                </a:solidFill>
              </a:rPr>
              <a:t>ă</a:t>
            </a:r>
            <a:r>
              <a:rPr lang="en-US" sz="1600" i="1" dirty="0">
                <a:solidFill>
                  <a:schemeClr val="bg1"/>
                </a:solidFill>
              </a:rPr>
              <a:t> al </a:t>
            </a:r>
            <a:r>
              <a:rPr lang="en-US" sz="1600" i="1" dirty="0" err="1">
                <a:solidFill>
                  <a:schemeClr val="bg1"/>
                </a:solidFill>
              </a:rPr>
              <a:t>rela</a:t>
            </a:r>
            <a:r>
              <a:rPr lang="ro-MD" sz="1600" i="1" dirty="0">
                <a:solidFill>
                  <a:schemeClr val="bg1"/>
                </a:solidFill>
              </a:rPr>
              <a:t>ț</a:t>
            </a:r>
            <a:r>
              <a:rPr lang="en-US" sz="1600" i="1" dirty="0">
                <a:solidFill>
                  <a:schemeClr val="bg1"/>
                </a:solidFill>
              </a:rPr>
              <a:t>ion</a:t>
            </a:r>
            <a:r>
              <a:rPr lang="ro-MD" sz="1600" i="1" dirty="0">
                <a:solidFill>
                  <a:schemeClr val="bg1"/>
                </a:solidFill>
              </a:rPr>
              <a:t>ă</a:t>
            </a:r>
            <a:r>
              <a:rPr lang="en-US" sz="1600" i="1" dirty="0" err="1">
                <a:solidFill>
                  <a:schemeClr val="bg1"/>
                </a:solidFill>
              </a:rPr>
              <a:t>rii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i="1" dirty="0" err="1">
                <a:solidFill>
                  <a:schemeClr val="bg1"/>
                </a:solidFill>
              </a:rPr>
              <a:t>oamenilor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ro-MD" sz="1600" i="1" dirty="0">
                <a:solidFill>
                  <a:schemeClr val="bg1"/>
                </a:solidFill>
              </a:rPr>
              <a:t>ș</a:t>
            </a:r>
            <a:r>
              <a:rPr lang="en-US" sz="1600" i="1" dirty="0" err="1">
                <a:solidFill>
                  <a:schemeClr val="bg1"/>
                </a:solidFill>
              </a:rPr>
              <a:t>i</a:t>
            </a:r>
            <a:r>
              <a:rPr lang="en-US" sz="1600" i="1" dirty="0">
                <a:solidFill>
                  <a:schemeClr val="bg1"/>
                </a:solidFill>
              </a:rPr>
              <a:t> un pion important </a:t>
            </a:r>
            <a:r>
              <a:rPr lang="ro-MD" sz="1600" i="1" dirty="0">
                <a:solidFill>
                  <a:schemeClr val="bg1"/>
                </a:solidFill>
              </a:rPr>
              <a:t>î</a:t>
            </a:r>
            <a:r>
              <a:rPr lang="en-US" sz="1600" i="1" dirty="0">
                <a:solidFill>
                  <a:schemeClr val="bg1"/>
                </a:solidFill>
              </a:rPr>
              <a:t>n </a:t>
            </a:r>
            <a:r>
              <a:rPr lang="en-US" sz="1600" i="1" dirty="0" err="1">
                <a:solidFill>
                  <a:schemeClr val="bg1"/>
                </a:solidFill>
              </a:rPr>
              <a:t>dezvoltarea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i="1" dirty="0" err="1">
                <a:solidFill>
                  <a:schemeClr val="bg1"/>
                </a:solidFill>
              </a:rPr>
              <a:t>oricarei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i="1" dirty="0" err="1">
                <a:solidFill>
                  <a:schemeClr val="bg1"/>
                </a:solidFill>
              </a:rPr>
              <a:t>afaceri</a:t>
            </a:r>
            <a:r>
              <a:rPr lang="en-US" sz="1600" i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5" name="Рисунок 4" descr="Подключения">
            <a:extLst>
              <a:ext uri="{FF2B5EF4-FFF2-40B4-BE49-F238E27FC236}">
                <a16:creationId xmlns:a16="http://schemas.microsoft.com/office/drawing/2014/main" id="{86FF6F1F-1E3A-4B6D-AFD5-B95337F6C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0457" y="52456"/>
            <a:ext cx="1647372" cy="1647372"/>
          </a:xfrm>
          <a:prstGeom prst="rect">
            <a:avLst/>
          </a:prstGeom>
        </p:spPr>
      </p:pic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FF69809F-9274-46E2-8EC0-66E989DD17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0397197"/>
              </p:ext>
            </p:extLst>
          </p:nvPr>
        </p:nvGraphicFramePr>
        <p:xfrm>
          <a:off x="2011680" y="1699828"/>
          <a:ext cx="9833317" cy="5010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87911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82B0D-0288-4C15-9B41-D7D79D9B6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5486" y="316560"/>
            <a:ext cx="7634514" cy="830997"/>
          </a:xfrm>
        </p:spPr>
        <p:txBody>
          <a:bodyPr/>
          <a:lstStyle/>
          <a:p>
            <a:r>
              <a:rPr lang="ro-MD" dirty="0"/>
              <a:t>Creare networking online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7FC930-57DF-43F9-880C-E0EFDF3C53FC}"/>
              </a:ext>
            </a:extLst>
          </p:cNvPr>
          <p:cNvSpPr txBox="1"/>
          <p:nvPr/>
        </p:nvSpPr>
        <p:spPr>
          <a:xfrm>
            <a:off x="3732404" y="1152548"/>
            <a:ext cx="7968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>
                <a:solidFill>
                  <a:schemeClr val="bg1"/>
                </a:solidFill>
              </a:rPr>
              <a:t>Networking-ul </a:t>
            </a:r>
            <a:r>
              <a:rPr lang="en-US" sz="1600" i="1" dirty="0" err="1">
                <a:solidFill>
                  <a:schemeClr val="bg1"/>
                </a:solidFill>
              </a:rPr>
              <a:t>este</a:t>
            </a:r>
            <a:r>
              <a:rPr lang="en-US" sz="1600" i="1" dirty="0">
                <a:solidFill>
                  <a:schemeClr val="bg1"/>
                </a:solidFill>
              </a:rPr>
              <a:t> un element de </a:t>
            </a:r>
            <a:r>
              <a:rPr lang="en-US" sz="1600" i="1" dirty="0" err="1">
                <a:solidFill>
                  <a:schemeClr val="bg1"/>
                </a:solidFill>
              </a:rPr>
              <a:t>baz</a:t>
            </a:r>
            <a:r>
              <a:rPr lang="ro-MD" sz="1600" i="1" dirty="0">
                <a:solidFill>
                  <a:schemeClr val="bg1"/>
                </a:solidFill>
              </a:rPr>
              <a:t>ă</a:t>
            </a:r>
            <a:r>
              <a:rPr lang="en-US" sz="1600" i="1" dirty="0">
                <a:solidFill>
                  <a:schemeClr val="bg1"/>
                </a:solidFill>
              </a:rPr>
              <a:t> al </a:t>
            </a:r>
            <a:r>
              <a:rPr lang="en-US" sz="1600" i="1" dirty="0" err="1">
                <a:solidFill>
                  <a:schemeClr val="bg1"/>
                </a:solidFill>
              </a:rPr>
              <a:t>rela</a:t>
            </a:r>
            <a:r>
              <a:rPr lang="ro-MD" sz="1600" i="1" dirty="0">
                <a:solidFill>
                  <a:schemeClr val="bg1"/>
                </a:solidFill>
              </a:rPr>
              <a:t>ț</a:t>
            </a:r>
            <a:r>
              <a:rPr lang="en-US" sz="1600" i="1" dirty="0">
                <a:solidFill>
                  <a:schemeClr val="bg1"/>
                </a:solidFill>
              </a:rPr>
              <a:t>ion</a:t>
            </a:r>
            <a:r>
              <a:rPr lang="ro-MD" sz="1600" i="1" dirty="0">
                <a:solidFill>
                  <a:schemeClr val="bg1"/>
                </a:solidFill>
              </a:rPr>
              <a:t>ă</a:t>
            </a:r>
            <a:r>
              <a:rPr lang="en-US" sz="1600" i="1" dirty="0" err="1">
                <a:solidFill>
                  <a:schemeClr val="bg1"/>
                </a:solidFill>
              </a:rPr>
              <a:t>rii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i="1" dirty="0" err="1">
                <a:solidFill>
                  <a:schemeClr val="bg1"/>
                </a:solidFill>
              </a:rPr>
              <a:t>oamenilor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ro-MD" sz="1600" i="1" dirty="0">
                <a:solidFill>
                  <a:schemeClr val="bg1"/>
                </a:solidFill>
              </a:rPr>
              <a:t>ș</a:t>
            </a:r>
            <a:r>
              <a:rPr lang="en-US" sz="1600" i="1" dirty="0" err="1">
                <a:solidFill>
                  <a:schemeClr val="bg1"/>
                </a:solidFill>
              </a:rPr>
              <a:t>i</a:t>
            </a:r>
            <a:r>
              <a:rPr lang="en-US" sz="1600" i="1" dirty="0">
                <a:solidFill>
                  <a:schemeClr val="bg1"/>
                </a:solidFill>
              </a:rPr>
              <a:t> un pion important </a:t>
            </a:r>
            <a:r>
              <a:rPr lang="ro-MD" sz="1600" i="1" dirty="0">
                <a:solidFill>
                  <a:schemeClr val="bg1"/>
                </a:solidFill>
              </a:rPr>
              <a:t>î</a:t>
            </a:r>
            <a:r>
              <a:rPr lang="en-US" sz="1600" i="1" dirty="0">
                <a:solidFill>
                  <a:schemeClr val="bg1"/>
                </a:solidFill>
              </a:rPr>
              <a:t>n </a:t>
            </a:r>
            <a:r>
              <a:rPr lang="en-US" sz="1600" i="1" dirty="0" err="1">
                <a:solidFill>
                  <a:schemeClr val="bg1"/>
                </a:solidFill>
              </a:rPr>
              <a:t>dezvoltarea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i="1" dirty="0" err="1">
                <a:solidFill>
                  <a:schemeClr val="bg1"/>
                </a:solidFill>
              </a:rPr>
              <a:t>oricarei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i="1" dirty="0" err="1">
                <a:solidFill>
                  <a:schemeClr val="bg1"/>
                </a:solidFill>
              </a:rPr>
              <a:t>afaceri</a:t>
            </a:r>
            <a:r>
              <a:rPr lang="en-US" sz="1600" i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5" name="Рисунок 4" descr="Подключения">
            <a:extLst>
              <a:ext uri="{FF2B5EF4-FFF2-40B4-BE49-F238E27FC236}">
                <a16:creationId xmlns:a16="http://schemas.microsoft.com/office/drawing/2014/main" id="{86FF6F1F-1E3A-4B6D-AFD5-B95337F6C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0457" y="52456"/>
            <a:ext cx="1647372" cy="1647372"/>
          </a:xfrm>
          <a:prstGeom prst="rect">
            <a:avLst/>
          </a:prstGeom>
        </p:spPr>
      </p:pic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FF69809F-9274-46E2-8EC0-66E989DD17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9479977"/>
              </p:ext>
            </p:extLst>
          </p:nvPr>
        </p:nvGraphicFramePr>
        <p:xfrm>
          <a:off x="2011680" y="1699828"/>
          <a:ext cx="9833317" cy="5010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780071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97A2DB-18CB-4E45-BEB1-3FEF7FD62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390917"/>
            <a:ext cx="10571998" cy="970450"/>
          </a:xfrm>
        </p:spPr>
        <p:txBody>
          <a:bodyPr/>
          <a:lstStyle/>
          <a:p>
            <a:r>
              <a:rPr lang="ro-MD" dirty="0"/>
              <a:t>Analiza costurilor la crearea de networking</a:t>
            </a:r>
            <a:endParaRPr lang="en-US" dirty="0"/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33E5B2E3-DC7D-4722-BC23-9F6F7D3B7A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9790519"/>
              </p:ext>
            </p:extLst>
          </p:nvPr>
        </p:nvGraphicFramePr>
        <p:xfrm>
          <a:off x="7230794" y="2433711"/>
          <a:ext cx="3699802" cy="1744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8965ED00-E70D-4617-9D27-5831D699AE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6101370"/>
              </p:ext>
            </p:extLst>
          </p:nvPr>
        </p:nvGraphicFramePr>
        <p:xfrm>
          <a:off x="678701" y="4487591"/>
          <a:ext cx="7325816" cy="1603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E3F5093-31C4-40AC-B973-F1D2C64CDA79}"/>
              </a:ext>
            </a:extLst>
          </p:cNvPr>
          <p:cNvSpPr txBox="1"/>
          <p:nvPr/>
        </p:nvSpPr>
        <p:spPr>
          <a:xfrm>
            <a:off x="8445307" y="5073320"/>
            <a:ext cx="3067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MD" sz="2200" dirty="0"/>
              <a:t>Alagem cel mai bun raport costuri/eficiență</a:t>
            </a:r>
            <a:endParaRPr lang="en-US" sz="2200"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648549CF-2EC1-49E9-9E87-6F4665B55B54}"/>
              </a:ext>
            </a:extLst>
          </p:cNvPr>
          <p:cNvSpPr/>
          <p:nvPr/>
        </p:nvSpPr>
        <p:spPr>
          <a:xfrm>
            <a:off x="3113648" y="2627140"/>
            <a:ext cx="3798277" cy="1603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MD" sz="2300" b="1" dirty="0">
                <a:solidFill>
                  <a:schemeClr val="bg1"/>
                </a:solidFill>
              </a:rPr>
              <a:t>Costuri</a:t>
            </a:r>
          </a:p>
          <a:p>
            <a:pPr algn="ctr"/>
            <a:r>
              <a:rPr lang="ro-MD" sz="2300" b="1" dirty="0">
                <a:solidFill>
                  <a:schemeClr val="bg1"/>
                </a:solidFill>
              </a:rPr>
              <a:t>Eficiență</a:t>
            </a:r>
          </a:p>
          <a:p>
            <a:pPr algn="ctr"/>
            <a:r>
              <a:rPr lang="ro-MD" dirty="0"/>
              <a:t> </a:t>
            </a:r>
            <a:endParaRPr lang="en-US" dirty="0"/>
          </a:p>
        </p:txBody>
      </p: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5545B98C-3DE7-47AB-ABFC-F789A5F6F6C7}"/>
              </a:ext>
            </a:extLst>
          </p:cNvPr>
          <p:cNvSpPr/>
          <p:nvPr/>
        </p:nvSpPr>
        <p:spPr>
          <a:xfrm>
            <a:off x="6058485" y="3123028"/>
            <a:ext cx="534572" cy="305972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2BA43F94-6E71-481E-988E-651A96B98DC2}"/>
              </a:ext>
            </a:extLst>
          </p:cNvPr>
          <p:cNvSpPr/>
          <p:nvPr/>
        </p:nvSpPr>
        <p:spPr>
          <a:xfrm>
            <a:off x="4895556" y="3784210"/>
            <a:ext cx="295422" cy="393895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85817"/>
      </p:ext>
    </p:extLst>
  </p:cSld>
  <p:clrMapOvr>
    <a:masterClrMapping/>
  </p:clrMapOvr>
</p:sld>
</file>

<file path=ppt/theme/theme1.xml><?xml version="1.0" encoding="utf-8"?>
<a:theme xmlns:a="http://schemas.openxmlformats.org/drawingml/2006/main" name="Цитаты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Arial/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Дымчатое стекло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439</TotalTime>
  <Words>881</Words>
  <Application>Microsoft Office PowerPoint</Application>
  <PresentationFormat>Widescreen</PresentationFormat>
  <Paragraphs>136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inherit</vt:lpstr>
      <vt:lpstr>Open Sans</vt:lpstr>
      <vt:lpstr>Times New Roman</vt:lpstr>
      <vt:lpstr>Wingdings</vt:lpstr>
      <vt:lpstr>Wingdings 2</vt:lpstr>
      <vt:lpstr>Цитаты</vt:lpstr>
      <vt:lpstr>Identificarea partenerilor online</vt:lpstr>
      <vt:lpstr>PowerPoint Presentation</vt:lpstr>
      <vt:lpstr>Analiza partenerilor </vt:lpstr>
      <vt:lpstr>Surse de identificare a partenerilor online</vt:lpstr>
      <vt:lpstr>Creare de networking online (media)</vt:lpstr>
      <vt:lpstr>Creare networking online</vt:lpstr>
      <vt:lpstr>Creare networking online</vt:lpstr>
      <vt:lpstr>Creare networking online</vt:lpstr>
      <vt:lpstr>Analiza costurilor la crearea de networking</vt:lpstr>
      <vt:lpstr>Captează atenția în 1 minut</vt:lpstr>
      <vt:lpstr>Elemente de baza in crearea relatiei cu partenerii</vt:lpstr>
      <vt:lpstr>Managementul relațiilor de afaceri</vt:lpstr>
      <vt:lpstr>Resurse de identificare a pietei de desfacere</vt:lpstr>
      <vt:lpstr>IDENTIFICAREA PIEțELOR țintă</vt:lpstr>
      <vt:lpstr>METODE DE ÎMPARŢIRE (SEGMENTARE) ALE PIEŢEI</vt:lpstr>
      <vt:lpstr>Posibilitati de extindere a afacerii online</vt:lpstr>
      <vt:lpstr>Posibilitatile dezvoltarii si gestionarii exportului online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Afacerile în mediu online</dc:title>
  <dc:creator>Tatiana L</dc:creator>
  <cp:lastModifiedBy>User</cp:lastModifiedBy>
  <cp:revision>29</cp:revision>
  <dcterms:created xsi:type="dcterms:W3CDTF">2021-08-24T19:36:37Z</dcterms:created>
  <dcterms:modified xsi:type="dcterms:W3CDTF">2021-08-29T09:16:45Z</dcterms:modified>
</cp:coreProperties>
</file>